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3" r:id="rId4"/>
    <p:sldId id="285" r:id="rId5"/>
    <p:sldId id="260" r:id="rId6"/>
    <p:sldId id="275" r:id="rId7"/>
    <p:sldId id="274" r:id="rId8"/>
    <p:sldId id="276" r:id="rId9"/>
    <p:sldId id="278" r:id="rId10"/>
    <p:sldId id="279" r:id="rId11"/>
    <p:sldId id="277" r:id="rId12"/>
    <p:sldId id="280" r:id="rId13"/>
    <p:sldId id="281" r:id="rId14"/>
    <p:sldId id="284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6963B4-E3BF-41BE-8EFF-B6E40B70D2DB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149930-7934-418E-9A21-8E247EC4D1FD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712968" cy="6166445"/>
          </a:xfrm>
        </p:spPr>
        <p:txBody>
          <a:bodyPr/>
          <a:lstStyle/>
          <a:p>
            <a:pPr marL="182880" indent="0" algn="ctr">
              <a:buNone/>
            </a:pPr>
            <a:r>
              <a:rPr lang="es-EC" sz="4000" dirty="0" smtClean="0">
                <a:solidFill>
                  <a:schemeClr val="bg2">
                    <a:lumMod val="10000"/>
                  </a:schemeClr>
                </a:solidFill>
              </a:rPr>
              <a:t>OCTAVO  MANDAMIENTO</a:t>
            </a:r>
            <a:r>
              <a:rPr lang="es-EC" sz="4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sz="4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sz="3800" dirty="0">
                <a:solidFill>
                  <a:schemeClr val="bg2">
                    <a:lumMod val="10000"/>
                  </a:schemeClr>
                </a:solidFill>
              </a:rPr>
              <a:t>NO </a:t>
            </a:r>
            <a:r>
              <a:rPr lang="es-EC" sz="3800" dirty="0" smtClean="0">
                <a:solidFill>
                  <a:schemeClr val="bg2">
                    <a:lumMod val="10000"/>
                  </a:schemeClr>
                </a:solidFill>
              </a:rPr>
              <a:t>DARÁS FALSO </a:t>
            </a:r>
            <a:r>
              <a:rPr lang="es-EC" sz="3800" dirty="0">
                <a:solidFill>
                  <a:schemeClr val="bg2">
                    <a:lumMod val="10000"/>
                  </a:schemeClr>
                </a:solidFill>
              </a:rPr>
              <a:t>TESTIMONIO</a:t>
            </a:r>
            <a:br>
              <a:rPr lang="es-EC" sz="3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sz="3800" dirty="0">
                <a:solidFill>
                  <a:schemeClr val="bg2">
                    <a:lumMod val="10000"/>
                  </a:schemeClr>
                </a:solidFill>
              </a:rPr>
              <a:t>NI MENTIRAS</a:t>
            </a:r>
            <a:r>
              <a:rPr lang="es-EC" sz="4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sz="4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sz="4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endParaRPr lang="es-EC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/>
          <a:srcRect l="43671" t="3927" r="18605"/>
          <a:stretch/>
        </p:blipFill>
        <p:spPr bwMode="auto">
          <a:xfrm>
            <a:off x="3203848" y="2564904"/>
            <a:ext cx="3384376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58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¿Por qué mentimos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11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Los seres vivos por naturaleza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humana</a:t>
            </a:r>
          </a:p>
          <a:p>
            <a:pPr algn="just"/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buscamos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las estrategias para obtener lo </a:t>
            </a: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que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queremos, así que por conveniencia, </a:t>
            </a: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por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quedar bien, para sentirnos mejor sobre nosotros mismos, para ser tratado de manera diferente, para dar una buena impresión, para no asumir una verdad o para evitar explicaciones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innecesarias,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utilizamos con regularidad esta habilidad o elemento intrínseco que poseemos. Sin embargo, es necesario acotar que los logros obtenidos a través de ella se sustentan sobre bases falsas, que en cualquier momento se pueden derrumbar.</a:t>
            </a: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7333" t="16617" r="44264" b="12085"/>
          <a:stretch/>
        </p:blipFill>
        <p:spPr bwMode="auto">
          <a:xfrm>
            <a:off x="6635096" y="476672"/>
            <a:ext cx="2152015" cy="224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u="sng" dirty="0" smtClean="0">
                <a:solidFill>
                  <a:schemeClr val="bg2">
                    <a:lumMod val="10000"/>
                  </a:schemeClr>
                </a:solidFill>
              </a:rPr>
              <a:t>Efectos de una Mentira</a:t>
            </a:r>
            <a:endParaRPr lang="es-EC" sz="2400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Basta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que descubramos que una persona nos 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ha mentido una sola vez, para que no podamos 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seguir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confiando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en ella.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El mentiroso se ve  atado con sus mentiras. Para tapar las mentiras acude a otras y a otras. Se transforma en esclavo de sus falsedades.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La mentira es la mayor expresión de cobardía. Los valientes siempre dicen la verdad y no tienen miedo a nada por que no tienen nada que ocultar. </a:t>
            </a:r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r="57008"/>
          <a:stretch/>
        </p:blipFill>
        <p:spPr bwMode="auto">
          <a:xfrm>
            <a:off x="6876256" y="1052736"/>
            <a:ext cx="2016224" cy="19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67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4406" y="321821"/>
            <a:ext cx="856895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Tipos de mentira:</a:t>
            </a:r>
          </a:p>
          <a:p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La adulación: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Consiste en engañar a algunas personas, haciéndolas alabanzas o  elogios (falsos o 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 verdaderos) con el fin de sacar provecho.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 (Mt 22,15-18)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La hipocresía: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Que es aparentar virtudes o </a:t>
            </a:r>
          </a:p>
          <a:p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piedad con el fin de engañar.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 (Mt 23,1-33)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El falso testimonio: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Afirmar algo falso para 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 hacer daño al prójimo. (Mt 26,57-66); </a:t>
            </a:r>
          </a:p>
          <a:p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(</a:t>
            </a:r>
            <a:r>
              <a:rPr lang="es-EC" sz="2400" dirty="0" err="1" smtClean="0">
                <a:solidFill>
                  <a:schemeClr val="bg2">
                    <a:lumMod val="10000"/>
                  </a:schemeClr>
                </a:solidFill>
              </a:rPr>
              <a:t>Lc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23,2)</a:t>
            </a:r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6704" t="32931" r="40526" b="39879"/>
          <a:stretch/>
        </p:blipFill>
        <p:spPr bwMode="auto">
          <a:xfrm>
            <a:off x="7030549" y="2060848"/>
            <a:ext cx="1564382" cy="1145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64402" t="17220" r="5861" b="45620"/>
          <a:stretch/>
        </p:blipFill>
        <p:spPr bwMode="auto">
          <a:xfrm>
            <a:off x="7009581" y="3645024"/>
            <a:ext cx="1666875" cy="117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66781" t="12387" r="12828" b="54381"/>
          <a:stretch/>
        </p:blipFill>
        <p:spPr bwMode="auto">
          <a:xfrm>
            <a:off x="7030548" y="5094572"/>
            <a:ext cx="1554105" cy="104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44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4406" y="321821"/>
            <a:ext cx="8568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Conclusión:</a:t>
            </a: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El que falta contra el octavo mandamiento peca gravemente, si el daño que se produce es grave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es-EC" sz="11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En el octavo mandamiento hay la obligación de reparar, el daño causado. Si he dañado la buena fama del prójimo, tenemos la obligación de reponerle su buena fama y pedir perdón.</a:t>
            </a: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C" sz="2400" dirty="0" smtClean="0"/>
              <a:t>Debemos </a:t>
            </a:r>
            <a:r>
              <a:rPr lang="es-EC" sz="2400" dirty="0"/>
              <a:t>amar la verdad, por que Dios es verdad y Él nos enseño que la </a:t>
            </a:r>
            <a:r>
              <a:rPr lang="es-EC" sz="2400" dirty="0" smtClean="0"/>
              <a:t>verdad </a:t>
            </a:r>
            <a:r>
              <a:rPr lang="es-EC" sz="2400" dirty="0"/>
              <a:t>nos hace libres y nos santifica</a:t>
            </a:r>
            <a:r>
              <a:rPr lang="es-EC" sz="2400" dirty="0" smtClean="0"/>
              <a:t>.</a:t>
            </a:r>
            <a:endParaRPr lang="es-EC" sz="11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C" sz="11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El cristiano no debe “avergonzarse de dar testimonio del Señor”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en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obras y palabras (2 Tm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1,8). 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4406" y="321821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Preguntas: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¿ Estamos cumpliendo con el octavo mandamiento?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¿Qué prohíbe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el octavo mandamiento de la Ley de Dios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¿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Qué obligación tiene el que difama o calumnia al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prójimo?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¿Que deberían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hacer los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que trabajan en los medios de comunicaciones social para cumplir con el octavo mandamiento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sz="240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smtClean="0">
                <a:solidFill>
                  <a:schemeClr val="bg2">
                    <a:lumMod val="10000"/>
                  </a:schemeClr>
                </a:solidFill>
              </a:rPr>
              <a:t>¿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Qué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nos manda el octavo mandamiento de la Ley de Dios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</a:t>
            </a:r>
            <a:r>
              <a:rPr lang="es-EC" sz="2400" b="1" u="sng" dirty="0">
                <a:solidFill>
                  <a:schemeClr val="bg2">
                    <a:lumMod val="10000"/>
                  </a:schemeClr>
                </a:solidFill>
              </a:rPr>
              <a:t>DARÁS FALSO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INTRODUCCIÓN:</a:t>
            </a:r>
          </a:p>
          <a:p>
            <a:pPr algn="just"/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En el Evangelio habla que Jesús solamente contesto al Sumo Sacerdote en el juicio ante el Sanedrín: ¿Eres tú el Mesías, el Hijo de Dios?  Y Jesús le dijo. Si yo soy.  (Mc 14,61-62</a:t>
            </a:r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Jesús hablo para confesar la verdad, aunque por el ello sufrió tantos ultrajes y la muerte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/>
            <a:endParaRPr lang="es-EC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El octavo mandamiento es muy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necesario puesto que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las relaciones entre los hombres se encuentra enturbiadas por tanta mentira. A la mentira hemos de oponernos con el amor a la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verdad.</a:t>
            </a:r>
            <a:endParaRPr lang="es-EC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249" t="13595" r="30500" b="13897"/>
          <a:stretch/>
        </p:blipFill>
        <p:spPr bwMode="auto">
          <a:xfrm>
            <a:off x="5957357" y="759746"/>
            <a:ext cx="2865512" cy="1085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8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321821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u="sng" dirty="0" smtClean="0">
                <a:solidFill>
                  <a:schemeClr val="bg2">
                    <a:lumMod val="10000"/>
                  </a:schemeClr>
                </a:solidFill>
              </a:rPr>
              <a:t>Jesús enseña a decir siempre la verdad.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CIC 2471 Cristo proclama que había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“Yo nací  y he venido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al mundo para dar testimonio de la verdad” (</a:t>
            </a:r>
            <a:r>
              <a:rPr lang="es-EC" sz="2400" b="1" dirty="0" err="1">
                <a:solidFill>
                  <a:schemeClr val="bg2">
                    <a:lumMod val="10000"/>
                  </a:schemeClr>
                </a:solidFill>
              </a:rPr>
              <a:t>Jn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18,37)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C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La  verdad, según Santo Tomás, es algo divino: hay que respetarla y amarla.</a:t>
            </a:r>
          </a:p>
          <a:p>
            <a:pPr algn="just"/>
            <a:endParaRPr lang="es-EC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Recordamos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lo que dijo Jesús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“Conocerán la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verdad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y la verdad los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hará libres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”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s-EC" sz="2400" b="1" dirty="0" err="1">
                <a:solidFill>
                  <a:schemeClr val="bg2">
                    <a:lumMod val="10000"/>
                  </a:schemeClr>
                </a:solidFill>
              </a:rPr>
              <a:t>Jn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8,32</a:t>
            </a:r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4406" y="321821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Jesús enseña a decir siempre la verdad.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CIC 2472 El deber de los cristianos de tomar parte en la vida de la Iglesia, los impulsa a actuar como testigos del Evangelio y de las obligaciones que de él se derivan. Este testimonio es transmisión de la fe en palabras y obras. El testimonio es un acto de justicia que establece o da a conocer la verdad (Mt 18,16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C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altLang="es-EC" sz="2400" b="1" dirty="0" smtClean="0">
                <a:solidFill>
                  <a:schemeClr val="bg2">
                    <a:lumMod val="10000"/>
                  </a:schemeClr>
                </a:solidFill>
              </a:rPr>
              <a:t>La </a:t>
            </a:r>
            <a:r>
              <a:rPr lang="es-ES" altLang="es-EC" sz="2400" b="1" dirty="0">
                <a:solidFill>
                  <a:schemeClr val="bg2">
                    <a:lumMod val="10000"/>
                  </a:schemeClr>
                </a:solidFill>
              </a:rPr>
              <a:t>caridad nos llevará a decir la verdad con nobleza, de frente, nunca de espaldas</a:t>
            </a:r>
            <a:r>
              <a:rPr lang="es-ES" altLang="es-EC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altLang="es-EC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altLang="es-EC" sz="2400" b="1" dirty="0">
                <a:solidFill>
                  <a:schemeClr val="bg2">
                    <a:lumMod val="10000"/>
                  </a:schemeClr>
                </a:solidFill>
              </a:rPr>
              <a:t>Decir las cosas con verdad y caridad es ayudar con la corrección fraterna</a:t>
            </a:r>
            <a:r>
              <a:rPr lang="es-ES" altLang="es-EC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ES" altLang="es-EC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</a:t>
            </a:r>
            <a:r>
              <a:rPr lang="es-EC" sz="2400" b="1" u="sng" dirty="0">
                <a:solidFill>
                  <a:schemeClr val="bg2">
                    <a:lumMod val="10000"/>
                  </a:schemeClr>
                </a:solidFill>
              </a:rPr>
              <a:t>DARÁS FALSO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TESTIMONIO NI MENTIRAS</a:t>
            </a:r>
          </a:p>
          <a:p>
            <a:pPr algn="ctr"/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“No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darás falso testimonio contra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tu prójimo” (Ex 20,16)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“Se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dijo a los antepasados: No perjurarás, sino que cumplirás al Señor tus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juramentos” (Mt 5,33).</a:t>
            </a:r>
            <a:endParaRPr lang="es-EC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El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testimonio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falso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es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asegurar algo falso como verdadero. Al mismo tiempo que se daña la reputación del prójimo.</a:t>
            </a:r>
            <a:endParaRPr lang="es-EC" sz="16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1600" b="1" dirty="0" smtClean="0"/>
          </a:p>
          <a:p>
            <a:pPr algn="just"/>
            <a:r>
              <a:rPr lang="es-EC" sz="2400" b="1" dirty="0" smtClean="0"/>
              <a:t>En este mandamiento manda respetar la buena fama del prójimo y se prohíbe la mentira lo que nos dice es hablar con la verdad.</a:t>
            </a:r>
            <a:endParaRPr lang="es-EC" sz="1600" b="1" dirty="0" smtClean="0"/>
          </a:p>
          <a:p>
            <a:endParaRPr lang="es-EC" sz="16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La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verdad o veracidad es la virtud que consiste en mostrarse verdadero en sus actos y en sus palabras, evitando la duplicidad, la simulación y la hipocresía.</a:t>
            </a:r>
          </a:p>
        </p:txBody>
      </p:sp>
    </p:spTree>
    <p:extLst>
      <p:ext uri="{BB962C8B-B14F-4D97-AF65-F5344CB8AC3E}">
        <p14:creationId xmlns:p14="http://schemas.microsoft.com/office/powerpoint/2010/main" val="3256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El octavo mandamiento prohíbe  dos cosas:</a:t>
            </a:r>
          </a:p>
          <a:p>
            <a:endParaRPr lang="es-EC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1.- El 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falso testimonio: Daña la buena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fama o </a:t>
            </a:r>
          </a:p>
          <a:p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   reputación y el honor del prójimo</a:t>
            </a: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s-ES" altLang="es-EC" sz="2400" b="1" dirty="0" smtClean="0"/>
              <a:t> </a:t>
            </a:r>
          </a:p>
          <a:p>
            <a:endParaRPr lang="es-EC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Hay personas de buena fama por su buena conducta (honradez) y hay personas de mala fama por su mala conducta (inmoral), sea como sea, no se puede difamar a nadie y no se debe hablar de la mala conducta de nadie sin necesidad. </a:t>
            </a:r>
            <a:r>
              <a:rPr lang="es-ES" altLang="es-EC" sz="2000" b="1" dirty="0" smtClean="0"/>
              <a:t>Jesús </a:t>
            </a:r>
            <a:r>
              <a:rPr lang="es-ES" altLang="es-EC" sz="2000" b="1" dirty="0"/>
              <a:t>nos da ejemplo de cómo hay que </a:t>
            </a:r>
            <a:r>
              <a:rPr lang="es-ES" altLang="es-EC" sz="2000" b="1" dirty="0" smtClean="0"/>
              <a:t>defender la buena </a:t>
            </a:r>
            <a:r>
              <a:rPr lang="es-ES" altLang="es-EC" sz="2000" b="1" dirty="0"/>
              <a:t>fama de los ataques </a:t>
            </a:r>
            <a:r>
              <a:rPr lang="es-ES" altLang="es-EC" sz="2000" b="1" dirty="0" smtClean="0"/>
              <a:t>injustos, e</a:t>
            </a:r>
            <a:r>
              <a:rPr lang="es-EC" altLang="es-EC" sz="2000" b="1" dirty="0" smtClean="0"/>
              <a:t>n </a:t>
            </a:r>
            <a:r>
              <a:rPr lang="es-EC" altLang="es-EC" sz="2000" b="1" dirty="0"/>
              <a:t>el juicio ante el Sanedrín el Señor </a:t>
            </a:r>
            <a:r>
              <a:rPr lang="es-EC" altLang="es-EC" sz="2000" b="1" dirty="0" smtClean="0"/>
              <a:t>: “</a:t>
            </a:r>
            <a:r>
              <a:rPr lang="es-EC" altLang="es-EC" sz="2000" b="1" dirty="0"/>
              <a:t>Si hablé mal, muéstrame en qué, y si bien ¿por qué me pegas?” (</a:t>
            </a:r>
            <a:r>
              <a:rPr lang="es-EC" altLang="es-EC" sz="2000" b="1" dirty="0" err="1"/>
              <a:t>Jn</a:t>
            </a:r>
            <a:r>
              <a:rPr lang="es-EC" altLang="es-EC" sz="2000" b="1" dirty="0"/>
              <a:t> </a:t>
            </a:r>
            <a:r>
              <a:rPr lang="es-EC" altLang="es-EC" sz="2000" b="1" dirty="0" smtClean="0"/>
              <a:t>18,23</a:t>
            </a:r>
            <a:r>
              <a:rPr lang="es-EC" altLang="es-EC" sz="2000" b="1" dirty="0"/>
              <a:t>)</a:t>
            </a:r>
          </a:p>
          <a:p>
            <a:endParaRPr lang="es-EC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2.- La Mentira: </a:t>
            </a:r>
            <a:endParaRPr lang="es-EC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es-EC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Faltar a </a:t>
            </a:r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la verdad, es ser deshonesto</a:t>
            </a:r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, es engañar, es hablar u obrar consiente contra la verdad y sobre todo, fallar </a:t>
            </a:r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a la confianza que el otro ha depositado en nosotros</a:t>
            </a:r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. Toda mentira atenta contra la justicia y la caridad.</a:t>
            </a:r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6875" t="25378" r="43244" b="42296"/>
          <a:stretch/>
        </p:blipFill>
        <p:spPr bwMode="auto">
          <a:xfrm>
            <a:off x="6876256" y="620688"/>
            <a:ext cx="1618481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9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</a:t>
            </a:r>
            <a:r>
              <a:rPr lang="es-EC" sz="2400" b="1" u="sng" dirty="0">
                <a:solidFill>
                  <a:schemeClr val="bg2">
                    <a:lumMod val="10000"/>
                  </a:schemeClr>
                </a:solidFill>
              </a:rPr>
              <a:t>DARÁS FALSO TESTIMONIO NI MENTIRAS</a:t>
            </a:r>
          </a:p>
          <a:p>
            <a:pPr algn="ctr"/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Pecados contra la buena fama del prójimo.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La difamación o maledicencia: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Hablar mal 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 de otros a sus espaldas contando sus defectos o pecados.</a:t>
            </a: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C" sz="11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Aunque una persona tenga mala fama, se le ha de respetar, porque no es noble “hacer leña del árbol caído”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refrán</a:t>
            </a:r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La calumnia: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Es  atribuir maliciosamente y sin que sea verdad, culpas o defectos al prójimo, que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 el no tiene.</a:t>
            </a: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C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A nadie le agrada que otros inventen cosas 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malas que uno no ha hecho.     </a:t>
            </a:r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r="51061" b="3927"/>
          <a:stretch/>
        </p:blipFill>
        <p:spPr bwMode="auto">
          <a:xfrm>
            <a:off x="6516216" y="4293096"/>
            <a:ext cx="2376264" cy="2157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6627" t="17825" r="40016" b="21753"/>
          <a:stretch/>
        </p:blipFill>
        <p:spPr bwMode="auto">
          <a:xfrm>
            <a:off x="6732240" y="753869"/>
            <a:ext cx="2263475" cy="1523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95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Pecados contra el honor del prójimo.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La injuria: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Es insultar a alguien de modo </a:t>
            </a:r>
          </a:p>
          <a:p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injusto y en su presencia. Se injuria no solo </a:t>
            </a: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 con palabras sino también con obras.</a:t>
            </a:r>
            <a:endParaRPr lang="es-EC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C" sz="1100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El que injuria esta obligado a reparar el daño.</a:t>
            </a:r>
          </a:p>
          <a:p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C" sz="2400" b="1" dirty="0">
                <a:solidFill>
                  <a:schemeClr val="bg2">
                    <a:lumMod val="10000"/>
                  </a:schemeClr>
                </a:solidFill>
              </a:rPr>
              <a:t>La </a:t>
            </a:r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burla: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Consiste en echar en cara al</a:t>
            </a:r>
          </a:p>
          <a:p>
            <a:pPr algn="just"/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 prójimo en su misma presencia sus</a:t>
            </a:r>
          </a:p>
          <a:p>
            <a:pPr algn="just"/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 defectos para avergonzarlo ante los demás.</a:t>
            </a:r>
            <a:endParaRPr lang="es-EC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9109" t="4230" r="2122" b="9970"/>
          <a:stretch/>
        </p:blipFill>
        <p:spPr bwMode="auto">
          <a:xfrm>
            <a:off x="6722916" y="4077072"/>
            <a:ext cx="2107833" cy="1857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37384" t="38671" r="38656" b="29909"/>
          <a:stretch/>
        </p:blipFill>
        <p:spPr bwMode="auto">
          <a:xfrm>
            <a:off x="6722916" y="1556792"/>
            <a:ext cx="2025548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7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321821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C" sz="2400" b="1" u="sng" dirty="0" smtClean="0">
                <a:solidFill>
                  <a:schemeClr val="bg2">
                    <a:lumMod val="10000"/>
                  </a:schemeClr>
                </a:solidFill>
              </a:rPr>
              <a:t>NO DARÁS FALSO TESTIMONIO NI MENTIRAS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2400" u="sng" dirty="0" smtClean="0">
                <a:solidFill>
                  <a:schemeClr val="bg2">
                    <a:lumMod val="10000"/>
                  </a:schemeClr>
                </a:solidFill>
              </a:rPr>
              <a:t>Mentir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Una mentira se considera como una falsa impresión sobre la realidad, o verdades incompletas. Este término suele utilizarse en oposición a lo que se considera como una verdad, siendo deshonestos tanto con nosotros mismos como con los demás, la mentira genera desconfianza, dudas, clima de sospecha, e incredulidad entre las personas. Al mentir existe la posibilidad de que se descubra que hemos sido deshonestos y debemos estar claros que se deben asumir las consecuencias, en esta vida no hay nada oculto, es por ello que todas las mentiras siempre caen por su propio peso y tienden a ser descubiertas.</a:t>
            </a:r>
          </a:p>
          <a:p>
            <a:endParaRPr lang="es-EC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1879</TotalTime>
  <Words>1350</Words>
  <Application>Microsoft Office PowerPoint</Application>
  <PresentationFormat>Presentación en pantalla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Transmisión de listas</vt:lpstr>
      <vt:lpstr>OCTAVO  MANDAMIENTO NO DARÁS FALSO TESTIMONIO NI MENTIRAS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TERCER MANDANMIENTO  SANTIFICAR LAS FIESTAS  GRUPO III EMA</dc:title>
  <dc:creator>ian</dc:creator>
  <cp:lastModifiedBy>ian</cp:lastModifiedBy>
  <cp:revision>102</cp:revision>
  <dcterms:created xsi:type="dcterms:W3CDTF">2020-08-15T19:54:27Z</dcterms:created>
  <dcterms:modified xsi:type="dcterms:W3CDTF">2020-09-22T14:27:11Z</dcterms:modified>
</cp:coreProperties>
</file>