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  <a:srgbClr val="CCF8F7"/>
    <a:srgbClr val="99C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660"/>
  </p:normalViewPr>
  <p:slideViewPr>
    <p:cSldViewPr>
      <p:cViewPr varScale="1">
        <p:scale>
          <a:sx n="81" d="100"/>
          <a:sy n="81" d="100"/>
        </p:scale>
        <p:origin x="103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199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605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32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238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2428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613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05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785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07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466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569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6658-2CDA-4546-9965-3FA4ABA8ABC2}" type="datetimeFigureOut">
              <a:rPr lang="es-EC" smtClean="0"/>
              <a:t>24/08/2020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4438-C750-4DD0-BFCF-0457C7B5FDE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00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553914" y="2132856"/>
            <a:ext cx="2133326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553914" y="2132856"/>
            <a:ext cx="0" cy="2304256"/>
          </a:xfrm>
          <a:prstGeom prst="line">
            <a:avLst/>
          </a:prstGeom>
          <a:ln w="381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527000" y="4437112"/>
            <a:ext cx="2160240" cy="0"/>
          </a:xfrm>
          <a:prstGeom prst="line">
            <a:avLst/>
          </a:prstGeom>
          <a:ln w="381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278544"/>
            <a:ext cx="7772400" cy="1470025"/>
          </a:xfrm>
        </p:spPr>
        <p:txBody>
          <a:bodyPr>
            <a:noAutofit/>
          </a:bodyPr>
          <a:lstStyle/>
          <a:p>
            <a:r>
              <a:rPr lang="es-EC" sz="8800" dirty="0" smtClean="0">
                <a:latin typeface="hello honey - Personal Use" pitchFamily="50" charset="0"/>
              </a:rPr>
              <a:t>Cuarto mandamiento</a:t>
            </a:r>
            <a:endParaRPr lang="es-EC" sz="8800" dirty="0">
              <a:latin typeface="hello honey - Personal Use" pitchFamily="50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80829" y="2668830"/>
            <a:ext cx="84556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5000" b="1" dirty="0" smtClean="0">
                <a:solidFill>
                  <a:schemeClr val="accent2">
                    <a:lumMod val="75000"/>
                  </a:schemeClr>
                </a:solidFill>
                <a:latin typeface="CHICKEN Pie Height" pitchFamily="2" charset="0"/>
              </a:rPr>
              <a:t>«HONRA A TU PADRE Y A TU MADRE»</a:t>
            </a:r>
            <a:endParaRPr lang="es-EC" sz="5000" b="1" dirty="0">
              <a:solidFill>
                <a:schemeClr val="accent2">
                  <a:lumMod val="75000"/>
                </a:schemeClr>
              </a:solidFill>
              <a:latin typeface="CHICKEN Pie Height" pitchFamily="2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680" y="3861048"/>
            <a:ext cx="476174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8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0336" y="0"/>
            <a:ext cx="608416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CuadroTexto"/>
          <p:cNvSpPr txBox="1"/>
          <p:nvPr/>
        </p:nvSpPr>
        <p:spPr>
          <a:xfrm>
            <a:off x="840172" y="3595865"/>
            <a:ext cx="5274332" cy="22852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sz="2000" dirty="0" smtClean="0">
                <a:latin typeface="CHICKEN Pie Height" pitchFamily="2" charset="0"/>
              </a:rPr>
              <a:t>DIOS QUISO QUE, DESPUES DE ÉL, HONRÁSEMOS A NUESTROS PADRES, A LOS QUE DEBEMOS LA VIDA Y QUE NOS HAN TRANSMITIDO EL CONOCIMIENTO DE DIOS</a:t>
            </a:r>
            <a:r>
              <a:rPr lang="es-EC" dirty="0" smtClean="0">
                <a:latin typeface="CHICKEN Pie Height" pitchFamily="2" charset="0"/>
              </a:rPr>
              <a:t>.</a:t>
            </a:r>
            <a:endParaRPr lang="es-EC" dirty="0">
              <a:latin typeface="CHICKEN Pie Height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979" y="116632"/>
            <a:ext cx="582944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131840" y="27384"/>
            <a:ext cx="608416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CuadroTexto"/>
          <p:cNvSpPr txBox="1"/>
          <p:nvPr/>
        </p:nvSpPr>
        <p:spPr>
          <a:xfrm>
            <a:off x="827584" y="2417469"/>
            <a:ext cx="5112568" cy="2400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sz="2000" dirty="0" smtClean="0">
                <a:latin typeface="CHICKEN Pie Height" pitchFamily="2" charset="0"/>
              </a:rPr>
              <a:t>QUIEN NO HONRA SUS PADRES NO TIENE EL SENTIDO DE LA FAMILIA, </a:t>
            </a:r>
            <a:r>
              <a:rPr lang="es-EC" sz="2000" dirty="0" smtClean="0">
                <a:latin typeface="CHICKEN Pie Height" pitchFamily="2" charset="0"/>
              </a:rPr>
              <a:t>QUE </a:t>
            </a:r>
            <a:r>
              <a:rPr lang="es-EC" sz="2000" dirty="0" smtClean="0">
                <a:latin typeface="CHICKEN Pie Height" pitchFamily="2" charset="0"/>
              </a:rPr>
              <a:t>ES </a:t>
            </a:r>
            <a:r>
              <a:rPr lang="es-EC" sz="2000" dirty="0" smtClean="0">
                <a:latin typeface="CHICKEN Pie Height" pitchFamily="2" charset="0"/>
              </a:rPr>
              <a:t>UNA COMUNIDAD DE FE, ESPERANZA Y CARIDAD. </a:t>
            </a:r>
            <a:endParaRPr lang="es-EC" sz="2000" dirty="0">
              <a:latin typeface="CHICKEN Pie Height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3312368" cy="248107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458" y="4005064"/>
            <a:ext cx="3023065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788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709228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6 Rectángulo"/>
          <p:cNvSpPr/>
          <p:nvPr/>
        </p:nvSpPr>
        <p:spPr>
          <a:xfrm>
            <a:off x="1260140" y="130534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dirty="0" smtClean="0">
                <a:latin typeface="CHICKEN Pie Height" pitchFamily="2" charset="0"/>
              </a:rPr>
              <a:t>¿Cómo PUEDE ALGUIEN REZAR EL PADRE NUESTRO SI NO RESPETA Y AMA A SU PROPIO PADRE NATURAL? LA FAMILIA ES LA CÉLULA ORIGINAL DE LA VIDA SOCIAL, LA PATERNIDAD DIVINA ES LA FUENTE DE LA PATERNIDAD HUMANA </a:t>
            </a:r>
            <a:endParaRPr lang="es-EC" dirty="0">
              <a:latin typeface="CHICKEN Pie Height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653136"/>
            <a:ext cx="4042827" cy="20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3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709228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Rectángulo"/>
          <p:cNvSpPr/>
          <p:nvPr/>
        </p:nvSpPr>
        <p:spPr>
          <a:xfrm>
            <a:off x="1260140" y="1997839"/>
            <a:ext cx="54721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sz="2000" dirty="0" smtClean="0">
                <a:latin typeface="CHICKEN Pie Height" pitchFamily="2" charset="0"/>
              </a:rPr>
              <a:t>LA RESPONSABILIDAD HACIA LOS PADRES, ESPECIALMENTE SI SON ANCIANOS, RESPETO Y AMOR HAY QUE TENER PARA CON LOS PROPIOS HERMANOS.</a:t>
            </a:r>
            <a:endParaRPr lang="es-EC" sz="2000" dirty="0">
              <a:latin typeface="CHICKEN Pie Height" pitchFamily="2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60161"/>
            <a:ext cx="2619375" cy="17430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918" y="146432"/>
            <a:ext cx="4025316" cy="205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21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8575" y="980728"/>
            <a:ext cx="9144000" cy="5877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Rectángulo"/>
          <p:cNvSpPr/>
          <p:nvPr/>
        </p:nvSpPr>
        <p:spPr>
          <a:xfrm>
            <a:off x="1043608" y="3068960"/>
            <a:ext cx="6552728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sz="2000" dirty="0" smtClean="0">
                <a:latin typeface="CHICKEN Pie Height" pitchFamily="2" charset="0"/>
              </a:rPr>
              <a:t>RESPETO A LAS AUTORIDADES CIVILES, AUN CUANDO,DICHAS AUTORIDADES NO PRESTEN UN AUTENTICO SERVICIO.</a:t>
            </a:r>
            <a:endParaRPr lang="es-EC" sz="2000" dirty="0">
              <a:latin typeface="CHICKEN Pie Height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7" y="188640"/>
            <a:ext cx="2784509" cy="303058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149080"/>
            <a:ext cx="2912441" cy="292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927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8575" y="980728"/>
            <a:ext cx="9144000" cy="5877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1835696" y="2420888"/>
            <a:ext cx="5797265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sz="2000" dirty="0" smtClean="0">
                <a:latin typeface="CHICKEN Pie Height" pitchFamily="2" charset="0"/>
              </a:rPr>
              <a:t>BIEN COMUN, Y POR CONSIGUIENTE LA EXIGENCIA MORAL DE PAGAR LOS IMPUESTOS, VOTAR, CUIDAR DE LA PAZ.</a:t>
            </a:r>
            <a:endParaRPr lang="es-EC" sz="2000" dirty="0">
              <a:latin typeface="CHICKEN Pie Height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4869160"/>
            <a:ext cx="2383185" cy="238318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258" y="4863152"/>
            <a:ext cx="3025153" cy="199484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033" y="171635"/>
            <a:ext cx="2946564" cy="251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485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355976" y="0"/>
            <a:ext cx="47880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Rectángulo"/>
          <p:cNvSpPr/>
          <p:nvPr/>
        </p:nvSpPr>
        <p:spPr>
          <a:xfrm>
            <a:off x="1475656" y="3009967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sz="2000" dirty="0" smtClean="0">
                <a:latin typeface="CHICKEN Pie Height" pitchFamily="2" charset="0"/>
              </a:rPr>
              <a:t>LA REBELION CONTRA LAS AUTORIDADES CIVILES, SOLO EN CASOS GRAVÍSIMOS.</a:t>
            </a:r>
            <a:endParaRPr lang="es-EC" sz="2000" dirty="0">
              <a:latin typeface="CHICKEN Pie Height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49080"/>
            <a:ext cx="4392910" cy="253699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4896544" cy="298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8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2102569" y="1340768"/>
            <a:ext cx="4752528" cy="41044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Rectángulo"/>
          <p:cNvSpPr/>
          <p:nvPr/>
        </p:nvSpPr>
        <p:spPr>
          <a:xfrm>
            <a:off x="1547664" y="1415207"/>
            <a:ext cx="7056784" cy="34778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EC" sz="8800" dirty="0" smtClean="0">
                <a:latin typeface="hello honey - Personal Use" pitchFamily="50" charset="0"/>
              </a:rPr>
              <a:t>atención</a:t>
            </a:r>
            <a:endParaRPr lang="es-EC" sz="8800" dirty="0">
              <a:latin typeface="hello honey - Personal Use" pitchFamily="50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92833" y="27848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dirty="0" smtClean="0">
                <a:latin typeface="CHICKEN Pie Height" pitchFamily="2" charset="0"/>
              </a:rPr>
              <a:t>Gracias por su </a:t>
            </a:r>
            <a:endParaRPr lang="es-EC" dirty="0">
              <a:latin typeface="CHICKEN Pie He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180</Words>
  <Application>Microsoft Office PowerPoint</Application>
  <PresentationFormat>Presentación en pantalla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CHICKEN Pie Height</vt:lpstr>
      <vt:lpstr>hello honey - Personal Use</vt:lpstr>
      <vt:lpstr>Tema de Office</vt:lpstr>
      <vt:lpstr>Cuarto mandamiento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Cuarto mandamiento</dc:title>
  <dc:creator>Usuario</dc:creator>
  <cp:lastModifiedBy>Usuario</cp:lastModifiedBy>
  <cp:revision>12</cp:revision>
  <dcterms:created xsi:type="dcterms:W3CDTF">2020-08-23T19:47:17Z</dcterms:created>
  <dcterms:modified xsi:type="dcterms:W3CDTF">2020-08-24T22:06:09Z</dcterms:modified>
</cp:coreProperties>
</file>