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s-EC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  <a:srgbClr val="CCFFCC"/>
    <a:srgbClr val="CCF8F7"/>
    <a:srgbClr val="99CCFF"/>
    <a:srgbClr val="FFFFCC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97" autoAdjust="0"/>
    <p:restoredTop sz="94660"/>
  </p:normalViewPr>
  <p:slideViewPr>
    <p:cSldViewPr>
      <p:cViewPr varScale="1">
        <p:scale>
          <a:sx n="81" d="100"/>
          <a:sy n="81" d="100"/>
        </p:scale>
        <p:origin x="1038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C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B6658-2CDA-4546-9965-3FA4ABA8ABC2}" type="datetimeFigureOut">
              <a:rPr lang="es-EC" smtClean="0"/>
              <a:t>24/08/2020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F4438-C750-4DD0-BFCF-0457C7B5FDE7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41319907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B6658-2CDA-4546-9965-3FA4ABA8ABC2}" type="datetimeFigureOut">
              <a:rPr lang="es-EC" smtClean="0"/>
              <a:t>24/08/2020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F4438-C750-4DD0-BFCF-0457C7B5FDE7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166054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B6658-2CDA-4546-9965-3FA4ABA8ABC2}" type="datetimeFigureOut">
              <a:rPr lang="es-EC" smtClean="0"/>
              <a:t>24/08/2020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F4438-C750-4DD0-BFCF-0457C7B5FDE7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253277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B6658-2CDA-4546-9965-3FA4ABA8ABC2}" type="datetimeFigureOut">
              <a:rPr lang="es-EC" smtClean="0"/>
              <a:t>24/08/2020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F4438-C750-4DD0-BFCF-0457C7B5FDE7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382388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B6658-2CDA-4546-9965-3FA4ABA8ABC2}" type="datetimeFigureOut">
              <a:rPr lang="es-EC" smtClean="0"/>
              <a:t>24/08/2020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F4438-C750-4DD0-BFCF-0457C7B5FDE7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024283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B6658-2CDA-4546-9965-3FA4ABA8ABC2}" type="datetimeFigureOut">
              <a:rPr lang="es-EC" smtClean="0"/>
              <a:t>24/08/2020</a:t>
            </a:fld>
            <a:endParaRPr lang="es-EC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F4438-C750-4DD0-BFCF-0457C7B5FDE7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106133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B6658-2CDA-4546-9965-3FA4ABA8ABC2}" type="datetimeFigureOut">
              <a:rPr lang="es-EC" smtClean="0"/>
              <a:t>24/08/2020</a:t>
            </a:fld>
            <a:endParaRPr lang="es-EC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F4438-C750-4DD0-BFCF-0457C7B5FDE7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73050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B6658-2CDA-4546-9965-3FA4ABA8ABC2}" type="datetimeFigureOut">
              <a:rPr lang="es-EC" smtClean="0"/>
              <a:t>24/08/2020</a:t>
            </a:fld>
            <a:endParaRPr lang="es-EC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F4438-C750-4DD0-BFCF-0457C7B5FDE7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887857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B6658-2CDA-4546-9965-3FA4ABA8ABC2}" type="datetimeFigureOut">
              <a:rPr lang="es-EC" smtClean="0"/>
              <a:t>24/08/2020</a:t>
            </a:fld>
            <a:endParaRPr lang="es-EC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F4438-C750-4DD0-BFCF-0457C7B5FDE7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650751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B6658-2CDA-4546-9965-3FA4ABA8ABC2}" type="datetimeFigureOut">
              <a:rPr lang="es-EC" smtClean="0"/>
              <a:t>24/08/2020</a:t>
            </a:fld>
            <a:endParaRPr lang="es-EC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F4438-C750-4DD0-BFCF-0457C7B5FDE7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4346607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C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B6658-2CDA-4546-9965-3FA4ABA8ABC2}" type="datetimeFigureOut">
              <a:rPr lang="es-EC" smtClean="0"/>
              <a:t>24/08/2020</a:t>
            </a:fld>
            <a:endParaRPr lang="es-EC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F4438-C750-4DD0-BFCF-0457C7B5FDE7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815690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>
            <a:alpha val="5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7B6658-2CDA-4546-9965-3FA4ABA8ABC2}" type="datetimeFigureOut">
              <a:rPr lang="es-EC" smtClean="0"/>
              <a:t>24/08/2020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F4438-C750-4DD0-BFCF-0457C7B5FDE7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950003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C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Rectángulo"/>
          <p:cNvSpPr/>
          <p:nvPr/>
        </p:nvSpPr>
        <p:spPr>
          <a:xfrm>
            <a:off x="553914" y="2132856"/>
            <a:ext cx="2133326" cy="23042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C"/>
          </a:p>
        </p:txBody>
      </p:sp>
      <p:cxnSp>
        <p:nvCxnSpPr>
          <p:cNvPr id="6" name="5 Conector recto"/>
          <p:cNvCxnSpPr/>
          <p:nvPr/>
        </p:nvCxnSpPr>
        <p:spPr>
          <a:xfrm flipV="1">
            <a:off x="553914" y="2132856"/>
            <a:ext cx="0" cy="2304256"/>
          </a:xfrm>
          <a:prstGeom prst="line">
            <a:avLst/>
          </a:prstGeom>
          <a:ln w="38100"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>
            <a:off x="527000" y="4437112"/>
            <a:ext cx="2160240" cy="0"/>
          </a:xfrm>
          <a:prstGeom prst="line">
            <a:avLst/>
          </a:prstGeom>
          <a:ln w="38100"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43608" y="278544"/>
            <a:ext cx="7772400" cy="1470025"/>
          </a:xfrm>
        </p:spPr>
        <p:txBody>
          <a:bodyPr>
            <a:noAutofit/>
          </a:bodyPr>
          <a:lstStyle/>
          <a:p>
            <a:r>
              <a:rPr lang="es-EC" sz="8800" dirty="0" smtClean="0">
                <a:latin typeface="hello honey - Personal Use" pitchFamily="50" charset="0"/>
              </a:rPr>
              <a:t>Cuarto mandamiento</a:t>
            </a:r>
            <a:endParaRPr lang="es-EC" sz="8800" dirty="0">
              <a:latin typeface="hello honey - Personal Use" pitchFamily="50" charset="0"/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580829" y="2668830"/>
            <a:ext cx="845566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C" sz="5000" b="1" dirty="0" smtClean="0">
                <a:solidFill>
                  <a:schemeClr val="accent2">
                    <a:lumMod val="75000"/>
                  </a:schemeClr>
                </a:solidFill>
                <a:latin typeface="CHICKEN Pie Height" pitchFamily="2" charset="0"/>
              </a:rPr>
              <a:t>«HONRA A TU PADRE Y A TU MADRE»</a:t>
            </a:r>
            <a:endParaRPr lang="es-EC" sz="5000" b="1" dirty="0">
              <a:solidFill>
                <a:schemeClr val="accent2">
                  <a:lumMod val="75000"/>
                </a:schemeClr>
              </a:solidFill>
              <a:latin typeface="CHICKEN Pie Height" pitchFamily="2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6680" y="3861048"/>
            <a:ext cx="4761744" cy="2996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0387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14" grpId="0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30336" y="0"/>
            <a:ext cx="6084168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C"/>
          </a:p>
        </p:txBody>
      </p:sp>
      <p:sp>
        <p:nvSpPr>
          <p:cNvPr id="10" name="9 CuadroTexto"/>
          <p:cNvSpPr txBox="1"/>
          <p:nvPr/>
        </p:nvSpPr>
        <p:spPr>
          <a:xfrm>
            <a:off x="840172" y="3595865"/>
            <a:ext cx="5274332" cy="22852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250000"/>
              </a:lnSpc>
            </a:pPr>
            <a:r>
              <a:rPr lang="es-EC" sz="2000" dirty="0" smtClean="0">
                <a:latin typeface="CHICKEN Pie Height" pitchFamily="2" charset="0"/>
              </a:rPr>
              <a:t>DIOS QUISO QUE, DESPUES DE ÉL, HONRÁSEMOS A NUESTROS PADRES, A LOS QUE DEBEMOS LA VIDA Y QUE NOS HAN TRANSMITIDO EL CONOCIMIENTO DE DIOS</a:t>
            </a:r>
            <a:r>
              <a:rPr lang="es-EC" dirty="0" smtClean="0">
                <a:latin typeface="CHICKEN Pie Height" pitchFamily="2" charset="0"/>
              </a:rPr>
              <a:t>.</a:t>
            </a:r>
            <a:endParaRPr lang="es-EC" dirty="0">
              <a:latin typeface="CHICKEN Pie Height" pitchFamily="2" charset="0"/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6979" y="116632"/>
            <a:ext cx="5829449" cy="3312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8561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/>
        </p:nvSpPr>
        <p:spPr>
          <a:xfrm>
            <a:off x="3131840" y="27384"/>
            <a:ext cx="6084168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C"/>
          </a:p>
        </p:txBody>
      </p:sp>
      <p:sp>
        <p:nvSpPr>
          <p:cNvPr id="10" name="9 CuadroTexto"/>
          <p:cNvSpPr txBox="1"/>
          <p:nvPr/>
        </p:nvSpPr>
        <p:spPr>
          <a:xfrm>
            <a:off x="827584" y="2417469"/>
            <a:ext cx="5112568" cy="240065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250000"/>
              </a:lnSpc>
            </a:pPr>
            <a:r>
              <a:rPr lang="es-EC" sz="2000" dirty="0" smtClean="0">
                <a:latin typeface="CHICKEN Pie Height" pitchFamily="2" charset="0"/>
              </a:rPr>
              <a:t>QUIEN NO HONRA SUS PADRES NO TIENE EL SENTIDO DE LA FAMILIA, </a:t>
            </a:r>
            <a:r>
              <a:rPr lang="es-EC" sz="2000" dirty="0" smtClean="0">
                <a:latin typeface="CHICKEN Pie Height" pitchFamily="2" charset="0"/>
              </a:rPr>
              <a:t>QUE </a:t>
            </a:r>
            <a:r>
              <a:rPr lang="es-EC" sz="2000" dirty="0" smtClean="0">
                <a:latin typeface="CHICKEN Pie Height" pitchFamily="2" charset="0"/>
              </a:rPr>
              <a:t>ES </a:t>
            </a:r>
            <a:r>
              <a:rPr lang="es-EC" sz="2000" dirty="0" smtClean="0">
                <a:latin typeface="CHICKEN Pie Height" pitchFamily="2" charset="0"/>
              </a:rPr>
              <a:t>UNA COMUNIDAD DE FE, ESPERANZA Y CARIDAD. </a:t>
            </a:r>
            <a:endParaRPr lang="es-EC" sz="2000" dirty="0">
              <a:latin typeface="CHICKEN Pie Height" pitchFamily="2" charset="0"/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1"/>
            <a:ext cx="3312368" cy="2481079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1458" y="4005064"/>
            <a:ext cx="3023065" cy="2852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4078819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0" y="0"/>
            <a:ext cx="709228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C" dirty="0"/>
          </a:p>
        </p:txBody>
      </p:sp>
      <p:sp>
        <p:nvSpPr>
          <p:cNvPr id="7" name="6 Rectángulo"/>
          <p:cNvSpPr/>
          <p:nvPr/>
        </p:nvSpPr>
        <p:spPr>
          <a:xfrm>
            <a:off x="1260140" y="1305341"/>
            <a:ext cx="4572000" cy="424731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250000"/>
              </a:lnSpc>
            </a:pPr>
            <a:r>
              <a:rPr lang="es-EC" dirty="0" smtClean="0">
                <a:latin typeface="CHICKEN Pie Height" pitchFamily="2" charset="0"/>
              </a:rPr>
              <a:t>¿Cómo PUEDE ALGUIEN REZAR EL PADRE NUESTRO SI NO RESPETA Y AMA A SU PROPIO PADRE NATURAL? LA FAMILIA ES LA CÉLULA ORIGINAL DE LA VIDA SOCIAL, LA PATERNIDAD DIVINA ES LA FUENTE DE LA PATERNIDAD HUMANA </a:t>
            </a:r>
            <a:endParaRPr lang="es-EC" dirty="0">
              <a:latin typeface="CHICKEN Pie Height" pitchFamily="2" charset="0"/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4653136"/>
            <a:ext cx="4042827" cy="2060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4835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0" y="0"/>
            <a:ext cx="709228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C"/>
          </a:p>
        </p:txBody>
      </p:sp>
      <p:sp>
        <p:nvSpPr>
          <p:cNvPr id="5" name="4 Rectángulo"/>
          <p:cNvSpPr/>
          <p:nvPr/>
        </p:nvSpPr>
        <p:spPr>
          <a:xfrm>
            <a:off x="1260140" y="1997839"/>
            <a:ext cx="5472100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50000"/>
              </a:lnSpc>
            </a:pPr>
            <a:r>
              <a:rPr lang="es-EC" sz="2000" dirty="0" smtClean="0">
                <a:latin typeface="CHICKEN Pie Height" pitchFamily="2" charset="0"/>
              </a:rPr>
              <a:t>LA RESPONSABILIDAD HACIA LOS PADRES, ESPECIALMENTE SI SON ANCIANOS, RESPETO Y AMOR HAY QUE TENER PARA CON LOS PROPIOS HERMANOS.</a:t>
            </a:r>
            <a:endParaRPr lang="es-EC" sz="2000" dirty="0">
              <a:latin typeface="CHICKEN Pie Height" pitchFamily="2" charset="0"/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4860161"/>
            <a:ext cx="2619375" cy="1743075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8918" y="146432"/>
            <a:ext cx="4025316" cy="2058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442176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28575" y="980728"/>
            <a:ext cx="9144000" cy="58772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C"/>
          </a:p>
        </p:txBody>
      </p:sp>
      <p:sp>
        <p:nvSpPr>
          <p:cNvPr id="6" name="5 Rectángulo"/>
          <p:cNvSpPr/>
          <p:nvPr/>
        </p:nvSpPr>
        <p:spPr>
          <a:xfrm>
            <a:off x="1043608" y="3068960"/>
            <a:ext cx="6552728" cy="15158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50000"/>
              </a:lnSpc>
            </a:pPr>
            <a:r>
              <a:rPr lang="es-EC" sz="2000" dirty="0" smtClean="0">
                <a:latin typeface="CHICKEN Pie Height" pitchFamily="2" charset="0"/>
              </a:rPr>
              <a:t>RESPETO A LAS AUTORIDADES CIVILES, AUN CUANDO,DICHAS AUTORIDADES NO PRESTEN UN AUTENTICO SERVICIO.</a:t>
            </a:r>
            <a:endParaRPr lang="es-EC" sz="2000" dirty="0">
              <a:latin typeface="CHICKEN Pie Height" pitchFamily="2" charset="0"/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307" y="188640"/>
            <a:ext cx="2784509" cy="3030582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4149080"/>
            <a:ext cx="2912441" cy="2925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119279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/>
        </p:nvSpPr>
        <p:spPr>
          <a:xfrm>
            <a:off x="28575" y="980728"/>
            <a:ext cx="9144000" cy="58772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C"/>
          </a:p>
        </p:txBody>
      </p:sp>
      <p:sp>
        <p:nvSpPr>
          <p:cNvPr id="7" name="6 Rectángulo"/>
          <p:cNvSpPr/>
          <p:nvPr/>
        </p:nvSpPr>
        <p:spPr>
          <a:xfrm>
            <a:off x="1835696" y="2420888"/>
            <a:ext cx="5797265" cy="15158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50000"/>
              </a:lnSpc>
            </a:pPr>
            <a:r>
              <a:rPr lang="es-EC" sz="2000" dirty="0" smtClean="0">
                <a:latin typeface="CHICKEN Pie Height" pitchFamily="2" charset="0"/>
              </a:rPr>
              <a:t>BIEN COMUN, Y POR CONSIGUIENTE LA EXIGENCIA MORAL DE PAGAR LOS IMPUESTOS, VOTAR, CUIDAR DE LA PAZ.</a:t>
            </a:r>
            <a:endParaRPr lang="es-EC" sz="2000" dirty="0">
              <a:latin typeface="CHICKEN Pie Height" pitchFamily="2" charset="0"/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5" y="4869160"/>
            <a:ext cx="2383185" cy="2383185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7258" y="4863152"/>
            <a:ext cx="3025153" cy="1994847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8033" y="171635"/>
            <a:ext cx="2946564" cy="2510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8548516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4355976" y="0"/>
            <a:ext cx="4788024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C"/>
          </a:p>
        </p:txBody>
      </p:sp>
      <p:sp>
        <p:nvSpPr>
          <p:cNvPr id="6" name="5 Rectángulo"/>
          <p:cNvSpPr/>
          <p:nvPr/>
        </p:nvSpPr>
        <p:spPr>
          <a:xfrm>
            <a:off x="1475656" y="3009967"/>
            <a:ext cx="7056784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50000"/>
              </a:lnSpc>
            </a:pPr>
            <a:r>
              <a:rPr lang="es-EC" sz="2000" dirty="0" smtClean="0">
                <a:latin typeface="CHICKEN Pie Height" pitchFamily="2" charset="0"/>
              </a:rPr>
              <a:t>LA REBELION CONTRA LAS AUTORIDADES CIVILES, SOLO EN CASOS GRAVÍSIMOS.</a:t>
            </a:r>
            <a:endParaRPr lang="es-EC" sz="2000" dirty="0">
              <a:latin typeface="CHICKEN Pie Height" pitchFamily="2" charset="0"/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4149080"/>
            <a:ext cx="4392910" cy="2536994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520" y="0"/>
            <a:ext cx="4896544" cy="2985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3287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Elipse"/>
          <p:cNvSpPr/>
          <p:nvPr/>
        </p:nvSpPr>
        <p:spPr>
          <a:xfrm>
            <a:off x="2102569" y="1340768"/>
            <a:ext cx="4752528" cy="410445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C"/>
          </a:p>
        </p:txBody>
      </p:sp>
      <p:sp>
        <p:nvSpPr>
          <p:cNvPr id="5" name="4 Rectángulo"/>
          <p:cNvSpPr/>
          <p:nvPr/>
        </p:nvSpPr>
        <p:spPr>
          <a:xfrm>
            <a:off x="1547664" y="1415207"/>
            <a:ext cx="7056784" cy="347787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lnSpc>
                <a:spcPct val="250000"/>
              </a:lnSpc>
            </a:pPr>
            <a:r>
              <a:rPr lang="es-EC" sz="8800" dirty="0" smtClean="0">
                <a:latin typeface="hello honey - Personal Use" pitchFamily="50" charset="0"/>
              </a:rPr>
              <a:t>atención</a:t>
            </a:r>
            <a:endParaRPr lang="es-EC" sz="8800" dirty="0">
              <a:latin typeface="hello honey - Personal Use" pitchFamily="50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2192833" y="2784813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s-EC" dirty="0" smtClean="0">
                <a:latin typeface="CHICKEN Pie Height" pitchFamily="2" charset="0"/>
              </a:rPr>
              <a:t>Gracias por su </a:t>
            </a:r>
            <a:endParaRPr lang="es-EC" dirty="0">
              <a:latin typeface="CHICKEN Pie Heigh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973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186</TotalTime>
  <Words>180</Words>
  <Application>Microsoft Office PowerPoint</Application>
  <PresentationFormat>Presentación en pantalla (4:3)</PresentationFormat>
  <Paragraphs>11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4" baseType="lpstr">
      <vt:lpstr>Arial</vt:lpstr>
      <vt:lpstr>Calibri</vt:lpstr>
      <vt:lpstr>CHICKEN Pie Height</vt:lpstr>
      <vt:lpstr>hello honey - Personal Use</vt:lpstr>
      <vt:lpstr>Tema de Office</vt:lpstr>
      <vt:lpstr>Cuarto mandamiento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Cuarto mandamiento</dc:title>
  <dc:creator>Usuario</dc:creator>
  <cp:lastModifiedBy>Usuario</cp:lastModifiedBy>
  <cp:revision>12</cp:revision>
  <dcterms:created xsi:type="dcterms:W3CDTF">2020-08-23T19:47:17Z</dcterms:created>
  <dcterms:modified xsi:type="dcterms:W3CDTF">2020-08-24T22:06:09Z</dcterms:modified>
</cp:coreProperties>
</file>