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0" r:id="rId4"/>
  </p:sldMasterIdLst>
  <p:notesMasterIdLst>
    <p:notesMasterId r:id="rId25"/>
  </p:notesMasterIdLst>
  <p:handoutMasterIdLst>
    <p:handoutMasterId r:id="rId26"/>
  </p:handoutMasterIdLst>
  <p:sldIdLst>
    <p:sldId id="279" r:id="rId5"/>
    <p:sldId id="280" r:id="rId6"/>
    <p:sldId id="286" r:id="rId7"/>
    <p:sldId id="257" r:id="rId8"/>
    <p:sldId id="261" r:id="rId9"/>
    <p:sldId id="272" r:id="rId10"/>
    <p:sldId id="266" r:id="rId11"/>
    <p:sldId id="274" r:id="rId12"/>
    <p:sldId id="282" r:id="rId13"/>
    <p:sldId id="288" r:id="rId14"/>
    <p:sldId id="275" r:id="rId15"/>
    <p:sldId id="283" r:id="rId16"/>
    <p:sldId id="287" r:id="rId17"/>
    <p:sldId id="281" r:id="rId18"/>
    <p:sldId id="277" r:id="rId19"/>
    <p:sldId id="285" r:id="rId20"/>
    <p:sldId id="278" r:id="rId21"/>
    <p:sldId id="284" r:id="rId22"/>
    <p:sldId id="289" r:id="rId23"/>
    <p:sldId id="273" r:id="rId24"/>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28"/>
  </p:normalViewPr>
  <p:slideViewPr>
    <p:cSldViewPr snapToGrid="0" snapToObjects="1">
      <p:cViewPr varScale="1">
        <p:scale>
          <a:sx n="90" d="100"/>
          <a:sy n="90" d="100"/>
        </p:scale>
        <p:origin x="576" y="90"/>
      </p:cViewPr>
      <p:guideLst/>
    </p:cSldViewPr>
  </p:slideViewPr>
  <p:notesTextViewPr>
    <p:cViewPr>
      <p:scale>
        <a:sx n="1" d="1"/>
        <a:sy n="1" d="1"/>
      </p:scale>
      <p:origin x="0" y="0"/>
    </p:cViewPr>
  </p:notesTextViewPr>
  <p:notesViewPr>
    <p:cSldViewPr snapToGrid="0" snapToObjects="1">
      <p:cViewPr varScale="1">
        <p:scale>
          <a:sx n="89" d="100"/>
          <a:sy n="89" d="100"/>
        </p:scale>
        <p:origin x="378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6EAC4801-32C5-4E5A-A3CB-AF852F533A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D3D686BD-A7BE-47EA-BD13-2F451A580F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6DFD45-281D-47D1-AE79-47A95ED6FDA9}" type="datetimeFigureOut">
              <a:rPr lang="es-ES" smtClean="0"/>
              <a:t>06/10/2020</a:t>
            </a:fld>
            <a:endParaRPr lang="es-ES"/>
          </a:p>
        </p:txBody>
      </p:sp>
      <p:sp>
        <p:nvSpPr>
          <p:cNvPr id="4" name="Marcador de pie de página 3">
            <a:extLst>
              <a:ext uri="{FF2B5EF4-FFF2-40B4-BE49-F238E27FC236}">
                <a16:creationId xmlns:a16="http://schemas.microsoft.com/office/drawing/2014/main" id="{479DA2F5-9581-4BB0-B903-7D02187EB85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87CA6944-88AA-4A8E-8155-6CE75AB438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46932F-981D-46CF-A857-76FA071053F8}" type="slidenum">
              <a:rPr lang="es-ES" smtClean="0"/>
              <a:t>‹Nº›</a:t>
            </a:fld>
            <a:endParaRPr lang="es-ES"/>
          </a:p>
        </p:txBody>
      </p:sp>
    </p:spTree>
    <p:extLst>
      <p:ext uri="{BB962C8B-B14F-4D97-AF65-F5344CB8AC3E}">
        <p14:creationId xmlns:p14="http://schemas.microsoft.com/office/powerpoint/2010/main" val="22157022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42C31-BA9A-4743-ABF9-03161CC0510E}" type="datetimeFigureOut">
              <a:rPr lang="es-ES" noProof="0" smtClean="0"/>
              <a:t>06/10/2020</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dirty="0"/>
              <a:t>Editar Estilos de texto del patrón</a:t>
            </a:r>
          </a:p>
          <a:p>
            <a:pPr lvl="1"/>
            <a:r>
              <a:rPr lang="es-ES" noProof="0" dirty="0"/>
              <a:t>Segundo nivel</a:t>
            </a:r>
          </a:p>
          <a:p>
            <a:pPr lvl="2"/>
            <a:r>
              <a:rPr lang="es-ES" noProof="0" dirty="0"/>
              <a:t>Tercer nivel</a:t>
            </a:r>
          </a:p>
          <a:p>
            <a:pPr lvl="3"/>
            <a:r>
              <a:rPr lang="es-ES" noProof="0" dirty="0"/>
              <a:t>Cuarto nivel</a:t>
            </a:r>
          </a:p>
          <a:p>
            <a:pPr lvl="4"/>
            <a:r>
              <a:rPr lang="es-ES" noProof="0"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53F996-8C3B-44E4-9424-CF803268F5E2}" type="slidenum">
              <a:rPr lang="es-ES" noProof="0" smtClean="0"/>
              <a:t>‹Nº›</a:t>
            </a:fld>
            <a:endParaRPr lang="es-ES" noProof="0"/>
          </a:p>
        </p:txBody>
      </p:sp>
    </p:spTree>
    <p:extLst>
      <p:ext uri="{BB962C8B-B14F-4D97-AF65-F5344CB8AC3E}">
        <p14:creationId xmlns:p14="http://schemas.microsoft.com/office/powerpoint/2010/main" val="289240652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4F53F996-8C3B-44E4-9424-CF803268F5E2}" type="slidenum">
              <a:rPr lang="es-ES" smtClean="0"/>
              <a:t>4</a:t>
            </a:fld>
            <a:endParaRPr lang="es-ES"/>
          </a:p>
        </p:txBody>
      </p:sp>
    </p:spTree>
    <p:extLst>
      <p:ext uri="{BB962C8B-B14F-4D97-AF65-F5344CB8AC3E}">
        <p14:creationId xmlns:p14="http://schemas.microsoft.com/office/powerpoint/2010/main" val="3769230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4F53F996-8C3B-44E4-9424-CF803268F5E2}" type="slidenum">
              <a:rPr lang="es-ES" smtClean="0"/>
              <a:t>5</a:t>
            </a:fld>
            <a:endParaRPr lang="es-ES"/>
          </a:p>
        </p:txBody>
      </p:sp>
    </p:spTree>
    <p:extLst>
      <p:ext uri="{BB962C8B-B14F-4D97-AF65-F5344CB8AC3E}">
        <p14:creationId xmlns:p14="http://schemas.microsoft.com/office/powerpoint/2010/main" val="1338003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4F53F996-8C3B-44E4-9424-CF803268F5E2}" type="slidenum">
              <a:rPr lang="es-ES" smtClean="0"/>
              <a:t>6</a:t>
            </a:fld>
            <a:endParaRPr lang="es-ES"/>
          </a:p>
        </p:txBody>
      </p:sp>
    </p:spTree>
    <p:extLst>
      <p:ext uri="{BB962C8B-B14F-4D97-AF65-F5344CB8AC3E}">
        <p14:creationId xmlns:p14="http://schemas.microsoft.com/office/powerpoint/2010/main" val="3381537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4F53F996-8C3B-44E4-9424-CF803268F5E2}" type="slidenum">
              <a:rPr lang="es-ES" smtClean="0"/>
              <a:t>7</a:t>
            </a:fld>
            <a:endParaRPr lang="es-ES"/>
          </a:p>
        </p:txBody>
      </p:sp>
    </p:spTree>
    <p:extLst>
      <p:ext uri="{BB962C8B-B14F-4D97-AF65-F5344CB8AC3E}">
        <p14:creationId xmlns:p14="http://schemas.microsoft.com/office/powerpoint/2010/main" val="41371876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4F53F996-8C3B-44E4-9424-CF803268F5E2}" type="slidenum">
              <a:rPr lang="es-ES" smtClean="0"/>
              <a:t>20</a:t>
            </a:fld>
            <a:endParaRPr lang="es-ES"/>
          </a:p>
        </p:txBody>
      </p:sp>
    </p:spTree>
    <p:extLst>
      <p:ext uri="{BB962C8B-B14F-4D97-AF65-F5344CB8AC3E}">
        <p14:creationId xmlns:p14="http://schemas.microsoft.com/office/powerpoint/2010/main" val="807113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915128" y="1788454"/>
            <a:ext cx="8361229" cy="2098226"/>
          </a:xfrm>
        </p:spPr>
        <p:txBody>
          <a:bodyPr rtlCol="0" anchor="b">
            <a:noAutofit/>
          </a:bodyPr>
          <a:lstStyle>
            <a:lvl1pPr algn="ctr">
              <a:defRPr sz="7200" cap="all" baseline="0">
                <a:solidFill>
                  <a:schemeClr val="tx2"/>
                </a:solidFill>
              </a:defRPr>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2679906" y="3956279"/>
            <a:ext cx="6831673" cy="1086237"/>
          </a:xfrm>
        </p:spPr>
        <p:txBody>
          <a:bodyPr rtlCol="0">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4" name="Marcador de posición de fecha 3"/>
          <p:cNvSpPr>
            <a:spLocks noGrp="1"/>
          </p:cNvSpPr>
          <p:nvPr>
            <p:ph type="dt" sz="half" idx="10"/>
          </p:nvPr>
        </p:nvSpPr>
        <p:spPr>
          <a:xfrm>
            <a:off x="752858" y="6453386"/>
            <a:ext cx="1607944" cy="404614"/>
          </a:xfrm>
        </p:spPr>
        <p:txBody>
          <a:bodyPr rtlCol="0"/>
          <a:lstStyle>
            <a:lvl1pPr>
              <a:defRPr baseline="0">
                <a:solidFill>
                  <a:schemeClr val="tx2"/>
                </a:solidFill>
              </a:defRPr>
            </a:lvl1pPr>
          </a:lstStyle>
          <a:p>
            <a:pPr rtl="0"/>
            <a:fld id="{138B5CC4-80BF-4138-A66D-64AAD5868F5F}" type="datetime1">
              <a:rPr lang="es-ES" noProof="0" smtClean="0"/>
              <a:t>06/10/2020</a:t>
            </a:fld>
            <a:endParaRPr lang="es-ES" noProof="0"/>
          </a:p>
        </p:txBody>
      </p:sp>
      <p:sp>
        <p:nvSpPr>
          <p:cNvPr id="5" name="Marcador de posición de pie de página 4"/>
          <p:cNvSpPr>
            <a:spLocks noGrp="1"/>
          </p:cNvSpPr>
          <p:nvPr>
            <p:ph type="ftr" sz="quarter" idx="11"/>
          </p:nvPr>
        </p:nvSpPr>
        <p:spPr>
          <a:xfrm>
            <a:off x="2584054" y="6453386"/>
            <a:ext cx="7023377" cy="404614"/>
          </a:xfrm>
        </p:spPr>
        <p:txBody>
          <a:bodyPr rtlCol="0"/>
          <a:lstStyle>
            <a:lvl1pPr algn="ctr">
              <a:defRPr baseline="0">
                <a:solidFill>
                  <a:schemeClr val="tx2"/>
                </a:solidFill>
              </a:defRPr>
            </a:lvl1pPr>
          </a:lstStyle>
          <a:p>
            <a:pPr rtl="0"/>
            <a:endParaRPr lang="es-ES" noProof="0"/>
          </a:p>
        </p:txBody>
      </p:sp>
      <p:sp>
        <p:nvSpPr>
          <p:cNvPr id="6" name="Marcador de posición de número de diapositiva 5"/>
          <p:cNvSpPr>
            <a:spLocks noGrp="1"/>
          </p:cNvSpPr>
          <p:nvPr>
            <p:ph type="sldNum" sz="quarter" idx="12"/>
          </p:nvPr>
        </p:nvSpPr>
        <p:spPr>
          <a:xfrm>
            <a:off x="9830683" y="6453386"/>
            <a:ext cx="1596292" cy="404614"/>
          </a:xfrm>
        </p:spPr>
        <p:txBody>
          <a:bodyPr rtlCol="0"/>
          <a:lstStyle>
            <a:lvl1pPr>
              <a:defRPr baseline="0">
                <a:solidFill>
                  <a:schemeClr val="tx2"/>
                </a:solidFill>
              </a:defRPr>
            </a:lvl1pPr>
          </a:lstStyle>
          <a:p>
            <a:pPr rtl="0"/>
            <a:fld id="{69E57DC2-970A-4B3E-BB1C-7A09969E49DF}" type="slidenum">
              <a:rPr lang="es-ES" noProof="0" smtClean="0"/>
              <a:pPr rtl="0"/>
              <a:t>‹Nº›</a:t>
            </a:fld>
            <a:endParaRPr lang="es-ES" noProof="0"/>
          </a:p>
        </p:txBody>
      </p:sp>
      <p:grpSp>
        <p:nvGrpSpPr>
          <p:cNvPr id="7" name="Grupo 6"/>
          <p:cNvGrpSpPr/>
          <p:nvPr/>
        </p:nvGrpSpPr>
        <p:grpSpPr>
          <a:xfrm>
            <a:off x="752858" y="744469"/>
            <a:ext cx="10674117" cy="5349671"/>
            <a:chOff x="752858" y="744469"/>
            <a:chExt cx="10674117" cy="5349671"/>
          </a:xfrm>
        </p:grpSpPr>
        <p:sp>
          <p:nvSpPr>
            <p:cNvPr id="11" name="Forma libre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orma libre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7796242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a:xfrm>
            <a:off x="1371600" y="2295525"/>
            <a:ext cx="9601200" cy="3571875"/>
          </a:xfrm>
        </p:spPr>
        <p:txBody>
          <a:bodyPr vert="eaVert" rtlCol="0"/>
          <a:lstStyle>
            <a:lvl1pPr>
              <a:defRPr/>
            </a:lvl1p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posición de fecha 3"/>
          <p:cNvSpPr>
            <a:spLocks noGrp="1"/>
          </p:cNvSpPr>
          <p:nvPr>
            <p:ph type="dt" sz="half" idx="10"/>
          </p:nvPr>
        </p:nvSpPr>
        <p:spPr/>
        <p:txBody>
          <a:bodyPr rtlCol="0"/>
          <a:lstStyle/>
          <a:p>
            <a:pPr rtl="0"/>
            <a:fld id="{9F34DFFD-9A1C-4BD7-9C8B-D1079610775F}" type="datetime1">
              <a:rPr lang="es-ES" noProof="0" smtClean="0"/>
              <a:t>06/10/2020</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69E57DC2-970A-4B3E-BB1C-7A09969E49DF}" type="slidenum">
              <a:rPr lang="es-ES" noProof="0" smtClean="0"/>
              <a:t>‹Nº›</a:t>
            </a:fld>
            <a:endParaRPr lang="es-ES" noProof="0"/>
          </a:p>
        </p:txBody>
      </p:sp>
    </p:spTree>
    <p:extLst>
      <p:ext uri="{BB962C8B-B14F-4D97-AF65-F5344CB8AC3E}">
        <p14:creationId xmlns:p14="http://schemas.microsoft.com/office/powerpoint/2010/main" val="4051425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596561" y="624156"/>
            <a:ext cx="1565766" cy="5243244"/>
          </a:xfrm>
        </p:spPr>
        <p:txBody>
          <a:bodyPr vert="eaVert"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a:xfrm>
            <a:off x="1371600" y="624156"/>
            <a:ext cx="8179641" cy="5243244"/>
          </a:xfrm>
        </p:spPr>
        <p:txBody>
          <a:bodyPr vert="eaVert" rtlCol="0"/>
          <a:lstStyle>
            <a:lvl1pPr>
              <a:defRPr/>
            </a:lvl1p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posición de fecha 3"/>
          <p:cNvSpPr>
            <a:spLocks noGrp="1"/>
          </p:cNvSpPr>
          <p:nvPr>
            <p:ph type="dt" sz="half" idx="10"/>
          </p:nvPr>
        </p:nvSpPr>
        <p:spPr/>
        <p:txBody>
          <a:bodyPr rtlCol="0"/>
          <a:lstStyle/>
          <a:p>
            <a:pPr rtl="0"/>
            <a:fld id="{C958E6DE-CE72-430F-8918-CF267014E0AA}" type="datetime1">
              <a:rPr lang="es-ES" noProof="0" smtClean="0"/>
              <a:t>06/10/2020</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69E57DC2-970A-4B3E-BB1C-7A09969E49DF}" type="slidenum">
              <a:rPr lang="es-ES" noProof="0" smtClean="0"/>
              <a:t>‹Nº›</a:t>
            </a:fld>
            <a:endParaRPr lang="es-ES" noProof="0"/>
          </a:p>
        </p:txBody>
      </p:sp>
    </p:spTree>
    <p:extLst>
      <p:ext uri="{BB962C8B-B14F-4D97-AF65-F5344CB8AC3E}">
        <p14:creationId xmlns:p14="http://schemas.microsoft.com/office/powerpoint/2010/main" val="384549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p:txBody>
          <a:bodyPr rtlCol="0"/>
          <a:lstStyle>
            <a:lvl1pPr>
              <a:defRPr/>
            </a:lvl1p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posición de fecha 3"/>
          <p:cNvSpPr>
            <a:spLocks noGrp="1"/>
          </p:cNvSpPr>
          <p:nvPr>
            <p:ph type="dt" sz="half" idx="10"/>
          </p:nvPr>
        </p:nvSpPr>
        <p:spPr/>
        <p:txBody>
          <a:bodyPr rtlCol="0"/>
          <a:lstStyle/>
          <a:p>
            <a:pPr rtl="0"/>
            <a:fld id="{4F14B235-29B7-495E-8FE5-DB36812E8492}" type="datetime1">
              <a:rPr lang="es-ES" noProof="0" smtClean="0"/>
              <a:t>06/10/2020</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69E57DC2-970A-4B3E-BB1C-7A09969E49DF}" type="slidenum">
              <a:rPr lang="es-ES" noProof="0" smtClean="0"/>
              <a:t>‹Nº›</a:t>
            </a:fld>
            <a:endParaRPr lang="es-ES" noProof="0"/>
          </a:p>
        </p:txBody>
      </p:sp>
    </p:spTree>
    <p:extLst>
      <p:ext uri="{BB962C8B-B14F-4D97-AF65-F5344CB8AC3E}">
        <p14:creationId xmlns:p14="http://schemas.microsoft.com/office/powerpoint/2010/main" val="1150405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765025" y="1301360"/>
            <a:ext cx="9612971" cy="2852737"/>
          </a:xfrm>
        </p:spPr>
        <p:txBody>
          <a:bodyPr rtlCol="0" anchor="b">
            <a:normAutofit/>
          </a:bodyPr>
          <a:lstStyle>
            <a:lvl1pPr algn="r">
              <a:defRPr sz="7200" cap="all" baseline="0">
                <a:solidFill>
                  <a:schemeClr val="tx2"/>
                </a:solidFill>
              </a:defRPr>
            </a:lvl1pPr>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765025" y="4216328"/>
            <a:ext cx="9612971" cy="1143324"/>
          </a:xfrm>
        </p:spPr>
        <p:txBody>
          <a:bodyPr rtlCol="0"/>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dirty="0"/>
              <a:t>Editar Estilos de texto del patrón</a:t>
            </a:r>
          </a:p>
        </p:txBody>
      </p:sp>
      <p:sp>
        <p:nvSpPr>
          <p:cNvPr id="4" name="Marcador de posición de fecha 3"/>
          <p:cNvSpPr>
            <a:spLocks noGrp="1"/>
          </p:cNvSpPr>
          <p:nvPr>
            <p:ph type="dt" sz="half" idx="10"/>
          </p:nvPr>
        </p:nvSpPr>
        <p:spPr>
          <a:xfrm>
            <a:off x="738908" y="6453386"/>
            <a:ext cx="1622409" cy="404614"/>
          </a:xfrm>
        </p:spPr>
        <p:txBody>
          <a:bodyPr rtlCol="0"/>
          <a:lstStyle>
            <a:lvl1pPr>
              <a:defRPr>
                <a:solidFill>
                  <a:schemeClr val="tx2"/>
                </a:solidFill>
              </a:defRPr>
            </a:lvl1pPr>
          </a:lstStyle>
          <a:p>
            <a:pPr rtl="0"/>
            <a:fld id="{4C81E955-0C7E-4D30-A54A-76DA91BEFB2D}" type="datetime1">
              <a:rPr lang="es-ES" noProof="0" smtClean="0"/>
              <a:t>06/10/2020</a:t>
            </a:fld>
            <a:endParaRPr lang="es-ES" noProof="0"/>
          </a:p>
        </p:txBody>
      </p:sp>
      <p:sp>
        <p:nvSpPr>
          <p:cNvPr id="5" name="Marcador de posición de pie de página 4"/>
          <p:cNvSpPr>
            <a:spLocks noGrp="1"/>
          </p:cNvSpPr>
          <p:nvPr>
            <p:ph type="ftr" sz="quarter" idx="11"/>
          </p:nvPr>
        </p:nvSpPr>
        <p:spPr>
          <a:xfrm>
            <a:off x="2584312" y="6453386"/>
            <a:ext cx="7023377" cy="404614"/>
          </a:xfrm>
        </p:spPr>
        <p:txBody>
          <a:bodyPr rtlCol="0"/>
          <a:lstStyle>
            <a:lvl1pPr algn="ctr">
              <a:defRPr>
                <a:solidFill>
                  <a:schemeClr val="tx2"/>
                </a:solidFill>
              </a:defRPr>
            </a:lvl1pPr>
          </a:lstStyle>
          <a:p>
            <a:pPr rtl="0"/>
            <a:endParaRPr lang="es-ES" noProof="0"/>
          </a:p>
        </p:txBody>
      </p:sp>
      <p:sp>
        <p:nvSpPr>
          <p:cNvPr id="6" name="Marcador de posición de número de diapositiva 5"/>
          <p:cNvSpPr>
            <a:spLocks noGrp="1"/>
          </p:cNvSpPr>
          <p:nvPr>
            <p:ph type="sldNum" sz="quarter" idx="12"/>
          </p:nvPr>
        </p:nvSpPr>
        <p:spPr>
          <a:xfrm>
            <a:off x="9830683" y="6453386"/>
            <a:ext cx="1596292" cy="404614"/>
          </a:xfrm>
        </p:spPr>
        <p:txBody>
          <a:bodyPr rtlCol="0"/>
          <a:lstStyle>
            <a:lvl1pPr>
              <a:defRPr>
                <a:solidFill>
                  <a:schemeClr val="tx2"/>
                </a:solidFill>
              </a:defRPr>
            </a:lvl1pPr>
          </a:lstStyle>
          <a:p>
            <a:pPr rtl="0"/>
            <a:fld id="{69E57DC2-970A-4B3E-BB1C-7A09969E49DF}" type="slidenum">
              <a:rPr lang="es-ES" noProof="0" smtClean="0"/>
              <a:pPr rtl="0"/>
              <a:t>‹Nº›</a:t>
            </a:fld>
            <a:endParaRPr lang="es-ES" noProof="0"/>
          </a:p>
        </p:txBody>
      </p:sp>
      <p:sp>
        <p:nvSpPr>
          <p:cNvPr id="7" name="Forma libre 6" title="Marca de recorte"/>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66594190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defRPr>
                <a:solidFill>
                  <a:schemeClr val="tx2"/>
                </a:solidFill>
              </a:defRPr>
            </a:lvl1pPr>
          </a:lstStyle>
          <a:p>
            <a:pPr rtl="0"/>
            <a:r>
              <a:rPr lang="es-ES" noProof="0"/>
              <a:t>Haga clic para modificar el estilo de título del patrón</a:t>
            </a:r>
          </a:p>
        </p:txBody>
      </p:sp>
      <p:sp>
        <p:nvSpPr>
          <p:cNvPr id="3" name="Marcador de posición de contenido 2"/>
          <p:cNvSpPr>
            <a:spLocks noGrp="1"/>
          </p:cNvSpPr>
          <p:nvPr>
            <p:ph sz="half" idx="1" hasCustomPrompt="1"/>
          </p:nvPr>
        </p:nvSpPr>
        <p:spPr>
          <a:xfrm>
            <a:off x="1371600" y="2285999"/>
            <a:ext cx="4447786" cy="3581401"/>
          </a:xfrm>
        </p:spPr>
        <p:txBody>
          <a:bodyPr rtlCol="0"/>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posición de contenido 3"/>
          <p:cNvSpPr>
            <a:spLocks noGrp="1"/>
          </p:cNvSpPr>
          <p:nvPr>
            <p:ph sz="half" idx="2" hasCustomPrompt="1"/>
          </p:nvPr>
        </p:nvSpPr>
        <p:spPr>
          <a:xfrm>
            <a:off x="6525403" y="2285999"/>
            <a:ext cx="4447786" cy="3581401"/>
          </a:xfrm>
        </p:spPr>
        <p:txBody>
          <a:bodyPr rtlCol="0"/>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osición de fecha 4"/>
          <p:cNvSpPr>
            <a:spLocks noGrp="1"/>
          </p:cNvSpPr>
          <p:nvPr>
            <p:ph type="dt" sz="half" idx="10"/>
          </p:nvPr>
        </p:nvSpPr>
        <p:spPr/>
        <p:txBody>
          <a:bodyPr rtlCol="0"/>
          <a:lstStyle/>
          <a:p>
            <a:pPr rtl="0"/>
            <a:fld id="{1896DA65-0D50-4938-926B-CB59AD42F82B}" type="datetime1">
              <a:rPr lang="es-ES" noProof="0" smtClean="0"/>
              <a:t>06/10/2020</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9E57DC2-970A-4B3E-BB1C-7A09969E49DF}" type="slidenum">
              <a:rPr lang="es-ES" noProof="0" smtClean="0"/>
              <a:t>‹Nº›</a:t>
            </a:fld>
            <a:endParaRPr lang="es-ES" noProof="0"/>
          </a:p>
        </p:txBody>
      </p:sp>
    </p:spTree>
    <p:extLst>
      <p:ext uri="{BB962C8B-B14F-4D97-AF65-F5344CB8AC3E}">
        <p14:creationId xmlns:p14="http://schemas.microsoft.com/office/powerpoint/2010/main" val="1332195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371600" y="685800"/>
            <a:ext cx="9601200" cy="1485900"/>
          </a:xfrm>
        </p:spPr>
        <p:txBody>
          <a:bodyPr rtlCol="0"/>
          <a:lstStyle>
            <a:lvl1pPr>
              <a:defRPr>
                <a:solidFill>
                  <a:schemeClr val="tx2"/>
                </a:solidFill>
              </a:defRPr>
            </a:lvl1pPr>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1371600" y="2340864"/>
            <a:ext cx="4443984" cy="823912"/>
          </a:xfrm>
        </p:spPr>
        <p:txBody>
          <a:bodyPr rtlCol="0"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Editar Estilos de texto del patrón</a:t>
            </a:r>
          </a:p>
        </p:txBody>
      </p:sp>
      <p:sp>
        <p:nvSpPr>
          <p:cNvPr id="4" name="Marcador de posición de contenido 3"/>
          <p:cNvSpPr>
            <a:spLocks noGrp="1"/>
          </p:cNvSpPr>
          <p:nvPr>
            <p:ph sz="half" idx="2" hasCustomPrompt="1"/>
          </p:nvPr>
        </p:nvSpPr>
        <p:spPr>
          <a:xfrm>
            <a:off x="1371600" y="3305207"/>
            <a:ext cx="4443984" cy="2562193"/>
          </a:xfrm>
        </p:spPr>
        <p:txBody>
          <a:bodyPr rtlCol="0"/>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5" name="Marcador de posición de texto 4"/>
          <p:cNvSpPr>
            <a:spLocks noGrp="1"/>
          </p:cNvSpPr>
          <p:nvPr>
            <p:ph type="body" sz="quarter" idx="3" hasCustomPrompt="1"/>
          </p:nvPr>
        </p:nvSpPr>
        <p:spPr>
          <a:xfrm>
            <a:off x="6525014" y="2340864"/>
            <a:ext cx="4443984" cy="823912"/>
          </a:xfrm>
        </p:spPr>
        <p:txBody>
          <a:bodyPr rtlCol="0"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dirty="0"/>
              <a:t>Editar Estilos de texto del patrón</a:t>
            </a:r>
          </a:p>
        </p:txBody>
      </p:sp>
      <p:sp>
        <p:nvSpPr>
          <p:cNvPr id="6" name="Marcador de posición de contenido 5"/>
          <p:cNvSpPr>
            <a:spLocks noGrp="1"/>
          </p:cNvSpPr>
          <p:nvPr>
            <p:ph sz="quarter" idx="4" hasCustomPrompt="1"/>
          </p:nvPr>
        </p:nvSpPr>
        <p:spPr>
          <a:xfrm>
            <a:off x="6525014" y="3305207"/>
            <a:ext cx="4443984" cy="2562193"/>
          </a:xfrm>
        </p:spPr>
        <p:txBody>
          <a:bodyPr rtlCol="0"/>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7" name="Marcador de fecha 6"/>
          <p:cNvSpPr>
            <a:spLocks noGrp="1"/>
          </p:cNvSpPr>
          <p:nvPr>
            <p:ph type="dt" sz="half" idx="10"/>
          </p:nvPr>
        </p:nvSpPr>
        <p:spPr/>
        <p:txBody>
          <a:bodyPr rtlCol="0"/>
          <a:lstStyle/>
          <a:p>
            <a:pPr rtl="0"/>
            <a:fld id="{9EF4134F-C201-4796-B7EA-3FBD1E448D01}" type="datetime1">
              <a:rPr lang="es-ES" noProof="0" smtClean="0"/>
              <a:t>06/10/2020</a:t>
            </a:fld>
            <a:endParaRPr lang="es-ES" noProof="0"/>
          </a:p>
        </p:txBody>
      </p:sp>
      <p:sp>
        <p:nvSpPr>
          <p:cNvPr id="8" name="Marcador de posición de pie de página 7"/>
          <p:cNvSpPr>
            <a:spLocks noGrp="1"/>
          </p:cNvSpPr>
          <p:nvPr>
            <p:ph type="ftr" sz="quarter" idx="11"/>
          </p:nvPr>
        </p:nvSpPr>
        <p:spPr/>
        <p:txBody>
          <a:bodyPr rtlCol="0"/>
          <a:lstStyle/>
          <a:p>
            <a:pPr rtl="0"/>
            <a:endParaRPr lang="es-ES" noProof="0"/>
          </a:p>
        </p:txBody>
      </p:sp>
      <p:sp>
        <p:nvSpPr>
          <p:cNvPr id="9" name="Marcador de número de diapositiva 8"/>
          <p:cNvSpPr>
            <a:spLocks noGrp="1"/>
          </p:cNvSpPr>
          <p:nvPr>
            <p:ph type="sldNum" sz="quarter" idx="12"/>
          </p:nvPr>
        </p:nvSpPr>
        <p:spPr/>
        <p:txBody>
          <a:bodyPr rtlCol="0"/>
          <a:lstStyle/>
          <a:p>
            <a:pPr rtl="0"/>
            <a:fld id="{69E57DC2-970A-4B3E-BB1C-7A09969E49DF}" type="slidenum">
              <a:rPr lang="es-ES" noProof="0" smtClean="0"/>
              <a:t>‹Nº›</a:t>
            </a:fld>
            <a:endParaRPr lang="es-ES" noProof="0"/>
          </a:p>
        </p:txBody>
      </p:sp>
    </p:spTree>
    <p:extLst>
      <p:ext uri="{BB962C8B-B14F-4D97-AF65-F5344CB8AC3E}">
        <p14:creationId xmlns:p14="http://schemas.microsoft.com/office/powerpoint/2010/main" val="1269596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fecha 2"/>
          <p:cNvSpPr>
            <a:spLocks noGrp="1"/>
          </p:cNvSpPr>
          <p:nvPr>
            <p:ph type="dt" sz="half" idx="10"/>
          </p:nvPr>
        </p:nvSpPr>
        <p:spPr/>
        <p:txBody>
          <a:bodyPr rtlCol="0"/>
          <a:lstStyle/>
          <a:p>
            <a:pPr rtl="0"/>
            <a:fld id="{33FCAE9E-A9FC-4BFD-99F1-36D06EDDF931}" type="datetime1">
              <a:rPr lang="es-ES" noProof="0" smtClean="0"/>
              <a:t>06/10/2020</a:t>
            </a:fld>
            <a:endParaRPr lang="es-ES" noProof="0"/>
          </a:p>
        </p:txBody>
      </p:sp>
      <p:sp>
        <p:nvSpPr>
          <p:cNvPr id="4" name="Marcador de posición de pie de página 3"/>
          <p:cNvSpPr>
            <a:spLocks noGrp="1"/>
          </p:cNvSpPr>
          <p:nvPr>
            <p:ph type="ftr" sz="quarter" idx="11"/>
          </p:nvPr>
        </p:nvSpPr>
        <p:spPr/>
        <p:txBody>
          <a:bodyPr rtlCol="0"/>
          <a:lstStyle/>
          <a:p>
            <a:pPr rtl="0"/>
            <a:endParaRPr lang="es-ES" noProof="0"/>
          </a:p>
        </p:txBody>
      </p:sp>
      <p:sp>
        <p:nvSpPr>
          <p:cNvPr id="5" name="Marcador de posición de número de diapositiva 4"/>
          <p:cNvSpPr>
            <a:spLocks noGrp="1"/>
          </p:cNvSpPr>
          <p:nvPr>
            <p:ph type="sldNum" sz="quarter" idx="12"/>
          </p:nvPr>
        </p:nvSpPr>
        <p:spPr/>
        <p:txBody>
          <a:bodyPr rtlCol="0"/>
          <a:lstStyle/>
          <a:p>
            <a:pPr rtl="0"/>
            <a:fld id="{69E57DC2-970A-4B3E-BB1C-7A09969E49DF}" type="slidenum">
              <a:rPr lang="es-ES" noProof="0" smtClean="0"/>
              <a:t>‹Nº›</a:t>
            </a:fld>
            <a:endParaRPr lang="es-ES" noProof="0"/>
          </a:p>
        </p:txBody>
      </p:sp>
    </p:spTree>
    <p:extLst>
      <p:ext uri="{BB962C8B-B14F-4D97-AF65-F5344CB8AC3E}">
        <p14:creationId xmlns:p14="http://schemas.microsoft.com/office/powerpoint/2010/main" val="592791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p>
            <a:pPr rtl="0"/>
            <a:fld id="{DE10081F-EB52-44D0-A22D-7C94CF6BFE29}" type="datetime1">
              <a:rPr lang="es-ES" noProof="0" smtClean="0"/>
              <a:t>06/10/2020</a:t>
            </a:fld>
            <a:endParaRPr lang="es-ES" noProof="0"/>
          </a:p>
        </p:txBody>
      </p:sp>
      <p:sp>
        <p:nvSpPr>
          <p:cNvPr id="3" name="Marcador de posición de pie de página 2"/>
          <p:cNvSpPr>
            <a:spLocks noGrp="1"/>
          </p:cNvSpPr>
          <p:nvPr>
            <p:ph type="ftr" sz="quarter" idx="11"/>
          </p:nvPr>
        </p:nvSpPr>
        <p:spPr/>
        <p:txBody>
          <a:bodyPr rtlCol="0"/>
          <a:lstStyle/>
          <a:p>
            <a:pPr rtl="0"/>
            <a:endParaRPr lang="es-ES" noProof="0"/>
          </a:p>
        </p:txBody>
      </p:sp>
      <p:sp>
        <p:nvSpPr>
          <p:cNvPr id="4" name="Marcador de número de diapositiva 3"/>
          <p:cNvSpPr>
            <a:spLocks noGrp="1"/>
          </p:cNvSpPr>
          <p:nvPr>
            <p:ph type="sldNum" sz="quarter" idx="12"/>
          </p:nvPr>
        </p:nvSpPr>
        <p:spPr/>
        <p:txBody>
          <a:bodyPr rtlCol="0"/>
          <a:lstStyle/>
          <a:p>
            <a:pPr rtl="0"/>
            <a:fld id="{69E57DC2-970A-4B3E-BB1C-7A09969E49DF}" type="slidenum">
              <a:rPr lang="es-ES" noProof="0" smtClean="0"/>
              <a:t>‹Nº›</a:t>
            </a:fld>
            <a:endParaRPr lang="es-ES" noProof="0"/>
          </a:p>
        </p:txBody>
      </p:sp>
    </p:spTree>
    <p:extLst>
      <p:ext uri="{BB962C8B-B14F-4D97-AF65-F5344CB8AC3E}">
        <p14:creationId xmlns:p14="http://schemas.microsoft.com/office/powerpoint/2010/main" val="809832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ángulo 7" title="Forma de fondo"/>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723900" y="685800"/>
            <a:ext cx="3855720" cy="2157884"/>
          </a:xfrm>
        </p:spPr>
        <p:txBody>
          <a:bodyPr rtlCol="0" anchor="t">
            <a:noAutofit/>
          </a:bodyPr>
          <a:lstStyle>
            <a:lvl1pPr>
              <a:lnSpc>
                <a:spcPct val="84000"/>
              </a:lnSpc>
              <a:defRPr sz="4800" baseline="0">
                <a:solidFill>
                  <a:schemeClr val="tx2"/>
                </a:solidFill>
              </a:defRPr>
            </a:lvl1pPr>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a:xfrm>
            <a:off x="6256020" y="685801"/>
            <a:ext cx="5212080" cy="5175250"/>
          </a:xfrm>
        </p:spPr>
        <p:txBody>
          <a:bodyPr rtlCol="0"/>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posición de texto 3"/>
          <p:cNvSpPr>
            <a:spLocks noGrp="1"/>
          </p:cNvSpPr>
          <p:nvPr>
            <p:ph type="body" sz="half" idx="2" hasCustomPrompt="1"/>
          </p:nvPr>
        </p:nvSpPr>
        <p:spPr>
          <a:xfrm>
            <a:off x="723900" y="2856344"/>
            <a:ext cx="3855720" cy="3011056"/>
          </a:xfrm>
        </p:spPr>
        <p:txBody>
          <a:bodyPr rtlCol="0"/>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dirty="0"/>
              <a:t>Editar Estilos de texto del patrón</a:t>
            </a:r>
          </a:p>
        </p:txBody>
      </p:sp>
      <p:sp>
        <p:nvSpPr>
          <p:cNvPr id="5" name="Marcador de posición de fecha 4"/>
          <p:cNvSpPr>
            <a:spLocks noGrp="1"/>
          </p:cNvSpPr>
          <p:nvPr>
            <p:ph type="dt" sz="half" idx="10"/>
          </p:nvPr>
        </p:nvSpPr>
        <p:spPr>
          <a:xfrm>
            <a:off x="723900" y="6453386"/>
            <a:ext cx="1204572" cy="404614"/>
          </a:xfrm>
        </p:spPr>
        <p:txBody>
          <a:bodyPr rtlCol="0"/>
          <a:lstStyle>
            <a:lvl1pPr>
              <a:defRPr>
                <a:solidFill>
                  <a:schemeClr val="tx2"/>
                </a:solidFill>
              </a:defRPr>
            </a:lvl1pPr>
          </a:lstStyle>
          <a:p>
            <a:pPr rtl="0"/>
            <a:fld id="{01454C4F-8D12-4406-9FEA-E4E884D24F96}" type="datetime1">
              <a:rPr lang="es-ES" noProof="0" smtClean="0"/>
              <a:t>06/10/2020</a:t>
            </a:fld>
            <a:endParaRPr lang="es-ES" noProof="0"/>
          </a:p>
        </p:txBody>
      </p:sp>
      <p:sp>
        <p:nvSpPr>
          <p:cNvPr id="6" name="Marcador de posición de pie de página 5"/>
          <p:cNvSpPr>
            <a:spLocks noGrp="1"/>
          </p:cNvSpPr>
          <p:nvPr>
            <p:ph type="ftr" sz="quarter" idx="11"/>
          </p:nvPr>
        </p:nvSpPr>
        <p:spPr>
          <a:xfrm>
            <a:off x="2205945" y="6453386"/>
            <a:ext cx="2373675" cy="404614"/>
          </a:xfrm>
        </p:spPr>
        <p:txBody>
          <a:bodyPr rtlCol="0"/>
          <a:lstStyle>
            <a:lvl1pPr>
              <a:defRPr>
                <a:solidFill>
                  <a:schemeClr val="tx2"/>
                </a:solidFill>
              </a:defRPr>
            </a:lvl1pPr>
          </a:lstStyle>
          <a:p>
            <a:pPr rtl="0"/>
            <a:endParaRPr lang="es-ES" noProof="0"/>
          </a:p>
        </p:txBody>
      </p:sp>
      <p:sp>
        <p:nvSpPr>
          <p:cNvPr id="7" name="Marcador de posición de número de diapositiva 6"/>
          <p:cNvSpPr>
            <a:spLocks noGrp="1"/>
          </p:cNvSpPr>
          <p:nvPr>
            <p:ph type="sldNum" sz="quarter" idx="12"/>
          </p:nvPr>
        </p:nvSpPr>
        <p:spPr>
          <a:xfrm>
            <a:off x="9883140" y="6453386"/>
            <a:ext cx="1596292" cy="404614"/>
          </a:xfrm>
        </p:spPr>
        <p:txBody>
          <a:bodyPr rtlCol="0"/>
          <a:lstStyle>
            <a:lvl1pPr>
              <a:defRPr>
                <a:solidFill>
                  <a:schemeClr val="tx2"/>
                </a:solidFill>
              </a:defRPr>
            </a:lvl1pPr>
          </a:lstStyle>
          <a:p>
            <a:pPr rtl="0"/>
            <a:fld id="{69E57DC2-970A-4B3E-BB1C-7A09969E49DF}" type="slidenum">
              <a:rPr lang="es-ES" noProof="0" smtClean="0"/>
              <a:pPr rtl="0"/>
              <a:t>‹Nº›</a:t>
            </a:fld>
            <a:endParaRPr lang="es-ES" noProof="0"/>
          </a:p>
        </p:txBody>
      </p:sp>
      <p:sp>
        <p:nvSpPr>
          <p:cNvPr id="9" name="Rectángulo 8" title="Barra de división"/>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84512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leyenda">
    <p:spTree>
      <p:nvGrpSpPr>
        <p:cNvPr id="1" name=""/>
        <p:cNvGrpSpPr/>
        <p:nvPr/>
      </p:nvGrpSpPr>
      <p:grpSpPr>
        <a:xfrm>
          <a:off x="0" y="0"/>
          <a:ext cx="0" cy="0"/>
          <a:chOff x="0" y="0"/>
          <a:chExt cx="0" cy="0"/>
        </a:xfrm>
      </p:grpSpPr>
      <p:sp>
        <p:nvSpPr>
          <p:cNvPr id="8" name="Rectángulo 7" title="Forma de fondo"/>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723900" y="685800"/>
            <a:ext cx="3855720" cy="2157884"/>
          </a:xfrm>
        </p:spPr>
        <p:txBody>
          <a:bodyPr rtlCol="0" anchor="t">
            <a:normAutofit/>
          </a:bodyPr>
          <a:lstStyle>
            <a:lvl1pPr>
              <a:lnSpc>
                <a:spcPct val="84000"/>
              </a:lnSpc>
              <a:defRPr sz="4800" baseline="0"/>
            </a:lvl1pPr>
          </a:lstStyle>
          <a:p>
            <a:pPr rtl="0"/>
            <a:r>
              <a:rPr lang="es-ES" noProof="0"/>
              <a:t>Haga clic para modificar el estilo de título del patrón</a:t>
            </a:r>
          </a:p>
        </p:txBody>
      </p:sp>
      <p:sp>
        <p:nvSpPr>
          <p:cNvPr id="3" name="Marcador de posición de imagen 2"/>
          <p:cNvSpPr>
            <a:spLocks noGrp="1" noChangeAspect="1"/>
          </p:cNvSpPr>
          <p:nvPr>
            <p:ph type="pic" idx="1"/>
          </p:nvPr>
        </p:nvSpPr>
        <p:spPr>
          <a:xfrm>
            <a:off x="5532120" y="0"/>
            <a:ext cx="6659880" cy="6857999"/>
          </a:xfrm>
        </p:spPr>
        <p:txBody>
          <a:bodyPr rtlCol="0"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4" name="Marcador de posición de texto 3"/>
          <p:cNvSpPr>
            <a:spLocks noGrp="1"/>
          </p:cNvSpPr>
          <p:nvPr>
            <p:ph type="body" sz="half" idx="2" hasCustomPrompt="1"/>
          </p:nvPr>
        </p:nvSpPr>
        <p:spPr>
          <a:xfrm>
            <a:off x="723900" y="2855968"/>
            <a:ext cx="3855720" cy="3011432"/>
          </a:xfrm>
        </p:spPr>
        <p:txBody>
          <a:bodyPr rtlCol="0"/>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dirty="0"/>
              <a:t>Editar Estilos de texto del patrón</a:t>
            </a:r>
          </a:p>
        </p:txBody>
      </p:sp>
      <p:sp>
        <p:nvSpPr>
          <p:cNvPr id="5" name="Marcador de posición de fecha 4"/>
          <p:cNvSpPr>
            <a:spLocks noGrp="1"/>
          </p:cNvSpPr>
          <p:nvPr>
            <p:ph type="dt" sz="half" idx="10"/>
          </p:nvPr>
        </p:nvSpPr>
        <p:spPr>
          <a:xfrm>
            <a:off x="723900" y="6453386"/>
            <a:ext cx="1204572" cy="404614"/>
          </a:xfrm>
        </p:spPr>
        <p:txBody>
          <a:bodyPr rtlCol="0"/>
          <a:lstStyle>
            <a:lvl1pPr>
              <a:defRPr>
                <a:solidFill>
                  <a:schemeClr val="tx2"/>
                </a:solidFill>
              </a:defRPr>
            </a:lvl1pPr>
          </a:lstStyle>
          <a:p>
            <a:pPr rtl="0"/>
            <a:fld id="{0A070309-3F48-46E1-94C5-CB432F9DD587}" type="datetime1">
              <a:rPr lang="es-ES" noProof="0" smtClean="0"/>
              <a:t>06/10/2020</a:t>
            </a:fld>
            <a:endParaRPr lang="es-ES" noProof="0"/>
          </a:p>
        </p:txBody>
      </p:sp>
      <p:sp>
        <p:nvSpPr>
          <p:cNvPr id="6" name="Marcador de posición de pie de página 5"/>
          <p:cNvSpPr>
            <a:spLocks noGrp="1"/>
          </p:cNvSpPr>
          <p:nvPr>
            <p:ph type="ftr" sz="quarter" idx="11"/>
          </p:nvPr>
        </p:nvSpPr>
        <p:spPr>
          <a:xfrm>
            <a:off x="2205945" y="6453386"/>
            <a:ext cx="2373675" cy="404614"/>
          </a:xfrm>
        </p:spPr>
        <p:txBody>
          <a:bodyPr rtlCol="0"/>
          <a:lstStyle>
            <a:lvl1pPr>
              <a:defRPr>
                <a:solidFill>
                  <a:schemeClr val="tx2"/>
                </a:solidFill>
              </a:defRPr>
            </a:lvl1pPr>
          </a:lstStyle>
          <a:p>
            <a:pPr rtl="0"/>
            <a:endParaRPr lang="es-ES" noProof="0"/>
          </a:p>
        </p:txBody>
      </p:sp>
      <p:sp>
        <p:nvSpPr>
          <p:cNvPr id="7" name="Marcador de posición de número de diapositiva 6"/>
          <p:cNvSpPr>
            <a:spLocks noGrp="1"/>
          </p:cNvSpPr>
          <p:nvPr>
            <p:ph type="sldNum" sz="quarter" idx="12"/>
          </p:nvPr>
        </p:nvSpPr>
        <p:spPr>
          <a:xfrm>
            <a:off x="9883140" y="6453386"/>
            <a:ext cx="1596292" cy="404614"/>
          </a:xfrm>
        </p:spPr>
        <p:txBody>
          <a:bodyPr rtlCol="0"/>
          <a:lstStyle>
            <a:lvl1pPr>
              <a:defRPr>
                <a:solidFill>
                  <a:schemeClr val="tx2"/>
                </a:solidFill>
              </a:defRPr>
            </a:lvl1pPr>
          </a:lstStyle>
          <a:p>
            <a:pPr rtl="0"/>
            <a:fld id="{69E57DC2-970A-4B3E-BB1C-7A09969E49DF}" type="slidenum">
              <a:rPr lang="es-ES" noProof="0" smtClean="0"/>
              <a:pPr rtl="0"/>
              <a:t>‹Nº›</a:t>
            </a:fld>
            <a:endParaRPr lang="es-ES" noProof="0"/>
          </a:p>
        </p:txBody>
      </p:sp>
      <p:sp>
        <p:nvSpPr>
          <p:cNvPr id="9" name="Rectángulo 8" title="Barra de división"/>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63938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Marcador de posición de título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posición de fecha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pPr rtl="0"/>
            <a:fld id="{9BB4A4DD-5443-4816-87AC-06BA466BE74E}" type="datetime1">
              <a:rPr lang="es-ES" noProof="0" smtClean="0"/>
              <a:t>06/10/2020</a:t>
            </a:fld>
            <a:endParaRPr lang="es-ES" noProof="0"/>
          </a:p>
        </p:txBody>
      </p:sp>
      <p:sp>
        <p:nvSpPr>
          <p:cNvPr id="5" name="Marcador de posición de pie de página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pPr rtl="0"/>
            <a:endParaRPr lang="es-ES" noProof="0"/>
          </a:p>
        </p:txBody>
      </p:sp>
      <p:sp>
        <p:nvSpPr>
          <p:cNvPr id="6" name="Marcador de posición de número de diapositiva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pPr rtl="0"/>
            <a:fld id="{69E57DC2-970A-4B3E-BB1C-7A09969E49DF}" type="slidenum">
              <a:rPr lang="es-ES" noProof="0" smtClean="0"/>
              <a:pPr rtl="0"/>
              <a:t>‹Nº›</a:t>
            </a:fld>
            <a:endParaRPr lang="es-ES" noProof="0"/>
          </a:p>
        </p:txBody>
      </p:sp>
      <p:sp>
        <p:nvSpPr>
          <p:cNvPr id="9" name="Rectángulo 8" title="Barra lateral"/>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015156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F01B2E-4D3F-4A0E-B276-7AE4B00AD708}"/>
              </a:ext>
            </a:extLst>
          </p:cNvPr>
          <p:cNvSpPr>
            <a:spLocks noGrp="1"/>
          </p:cNvSpPr>
          <p:nvPr>
            <p:ph type="ctrTitle"/>
          </p:nvPr>
        </p:nvSpPr>
        <p:spPr>
          <a:xfrm>
            <a:off x="0" y="85060"/>
            <a:ext cx="11908465" cy="616689"/>
          </a:xfrm>
        </p:spPr>
        <p:txBody>
          <a:bodyPr/>
          <a:lstStyle/>
          <a:p>
            <a:r>
              <a:rPr lang="es-EC" sz="3600" dirty="0"/>
              <a:t>Invocación al espíritu santo</a:t>
            </a:r>
          </a:p>
        </p:txBody>
      </p:sp>
      <p:sp>
        <p:nvSpPr>
          <p:cNvPr id="3" name="Subtítulo 2">
            <a:extLst>
              <a:ext uri="{FF2B5EF4-FFF2-40B4-BE49-F238E27FC236}">
                <a16:creationId xmlns:a16="http://schemas.microsoft.com/office/drawing/2014/main" id="{B7DF9CC6-142C-4F5F-BF73-D1DBBA87D223}"/>
              </a:ext>
            </a:extLst>
          </p:cNvPr>
          <p:cNvSpPr>
            <a:spLocks noGrp="1"/>
          </p:cNvSpPr>
          <p:nvPr>
            <p:ph type="subTitle" idx="1"/>
          </p:nvPr>
        </p:nvSpPr>
        <p:spPr>
          <a:xfrm>
            <a:off x="4786528" y="6039464"/>
            <a:ext cx="6831673" cy="1086237"/>
          </a:xfrm>
        </p:spPr>
        <p:txBody>
          <a:bodyPr>
            <a:normAutofit/>
          </a:bodyPr>
          <a:lstStyle/>
          <a:p>
            <a:r>
              <a:rPr lang="es-EC" sz="4000" b="1" dirty="0">
                <a:latin typeface="A little sunshine" panose="02000603000000000000" pitchFamily="2" charset="0"/>
                <a:ea typeface="A little sunshine" panose="02000603000000000000" pitchFamily="2" charset="0"/>
              </a:rPr>
              <a:t>Fernando Fernández</a:t>
            </a:r>
          </a:p>
        </p:txBody>
      </p:sp>
      <p:pic>
        <p:nvPicPr>
          <p:cNvPr id="1030" name="Picture 6" descr="Itinerarios de oración ?3.- Espíritu Santo">
            <a:extLst>
              <a:ext uri="{FF2B5EF4-FFF2-40B4-BE49-F238E27FC236}">
                <a16:creationId xmlns:a16="http://schemas.microsoft.com/office/drawing/2014/main" id="{3B90D693-6960-4416-BA5C-1C9BF431D5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121" b="19182"/>
          <a:stretch/>
        </p:blipFill>
        <p:spPr bwMode="auto">
          <a:xfrm>
            <a:off x="1998921" y="818536"/>
            <a:ext cx="7527851" cy="53336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381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DBC5E64A-EC3D-4F15-A539-E80741F09AAB}"/>
              </a:ext>
            </a:extLst>
          </p:cNvPr>
          <p:cNvSpPr txBox="1">
            <a:spLocks/>
          </p:cNvSpPr>
          <p:nvPr/>
        </p:nvSpPr>
        <p:spPr>
          <a:xfrm>
            <a:off x="5396698" y="0"/>
            <a:ext cx="3657600" cy="824247"/>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C" b="1" dirty="0">
                <a:latin typeface="A little sunshine" panose="02000603000000000000" pitchFamily="2" charset="0"/>
                <a:ea typeface="A little sunshine" panose="02000603000000000000" pitchFamily="2" charset="0"/>
              </a:rPr>
              <a:t>AVARICIA</a:t>
            </a:r>
          </a:p>
        </p:txBody>
      </p:sp>
      <p:sp>
        <p:nvSpPr>
          <p:cNvPr id="4" name="Marcador de contenido 2">
            <a:extLst>
              <a:ext uri="{FF2B5EF4-FFF2-40B4-BE49-F238E27FC236}">
                <a16:creationId xmlns:a16="http://schemas.microsoft.com/office/drawing/2014/main" id="{346BA34D-6C80-4113-B6A4-678DF6199846}"/>
              </a:ext>
            </a:extLst>
          </p:cNvPr>
          <p:cNvSpPr txBox="1">
            <a:spLocks/>
          </p:cNvSpPr>
          <p:nvPr/>
        </p:nvSpPr>
        <p:spPr>
          <a:xfrm>
            <a:off x="712381" y="646038"/>
            <a:ext cx="7006857" cy="6445878"/>
          </a:xfrm>
          <a:prstGeom prst="rect">
            <a:avLst/>
          </a:prstGeom>
        </p:spPr>
        <p:txBody>
          <a:bodyPr>
            <a:normAutofit lnSpcReduction="1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s-EC" sz="2400" b="1" dirty="0">
                <a:solidFill>
                  <a:schemeClr val="accent6">
                    <a:lumMod val="50000"/>
                  </a:schemeClr>
                </a:solidFill>
                <a:latin typeface="Arial Narrow" panose="020B0606020202030204" pitchFamily="34" charset="0"/>
              </a:rPr>
              <a:t>Génesis 3:22</a:t>
            </a:r>
          </a:p>
          <a:p>
            <a:r>
              <a:rPr lang="es-EC" dirty="0">
                <a:latin typeface="Arial Narrow" panose="020B0606020202030204" pitchFamily="34" charset="0"/>
              </a:rPr>
              <a:t>Entonces el SEÑOR Dios dijo: He aquí, el hombre ha venido a ser como uno de nosotros, conociendo el bien y el mal; cuidado ahora no vaya a extender su mano y tomar también del árbol de la vida, y coma y viva para siempre.</a:t>
            </a:r>
          </a:p>
          <a:p>
            <a:pPr marL="0" indent="0" algn="ctr">
              <a:buFont typeface="Franklin Gothic Book" panose="020B0503020102020204" pitchFamily="34" charset="0"/>
              <a:buNone/>
            </a:pPr>
            <a:r>
              <a:rPr lang="es-EC" sz="4000" b="1" dirty="0">
                <a:latin typeface="A little sunshine" panose="02000603000000000000" pitchFamily="2" charset="0"/>
                <a:ea typeface="A little sunshine" panose="02000603000000000000" pitchFamily="2" charset="0"/>
              </a:rPr>
              <a:t>REFLEXIÓN</a:t>
            </a:r>
          </a:p>
          <a:p>
            <a:r>
              <a:rPr lang="es-EC" dirty="0">
                <a:latin typeface="Arial Narrow" panose="020B0606020202030204" pitchFamily="34" charset="0"/>
              </a:rPr>
              <a:t>El dinero soluciona muchas necesidades y ayuda a la prosperidad de la raza humana, pero cuando se le pone ese amor codicioso de tenerlo y en grandes cantidades para satisfacer nuestros egoístas instintos humanos, ahí comienza la perdida del hombre y su derrota.</a:t>
            </a:r>
          </a:p>
          <a:p>
            <a:r>
              <a:rPr lang="es-EC" dirty="0">
                <a:latin typeface="Arial Narrow" panose="020B0606020202030204" pitchFamily="34" charset="0"/>
              </a:rPr>
              <a:t>Dios es tan bueno al dejarnos administrar nuestras finanzas en esta vida. pero el es mas importante que todo el oro del mundo ya que con el lo tenemos todo pero sin el nada tenemos y todo lo perdemos. Nada podremos sacar de este mundo ya que nada traemos a el.</a:t>
            </a:r>
          </a:p>
          <a:p>
            <a:r>
              <a:rPr lang="es-EC" dirty="0">
                <a:latin typeface="Arial Narrow" panose="020B0606020202030204" pitchFamily="34" charset="0"/>
              </a:rPr>
              <a:t>Que  falso es el hombre que cree que por tanto afanarse en ahorrar egoístamente, va a gozarlo. </a:t>
            </a:r>
          </a:p>
          <a:p>
            <a:r>
              <a:rPr lang="es-EC" dirty="0">
                <a:latin typeface="Arial Narrow" panose="020B0606020202030204" pitchFamily="34" charset="0"/>
              </a:rPr>
              <a:t>Hermanos recordemos que Dios nos la da y solo el  Dios nos  las  quita</a:t>
            </a:r>
            <a:r>
              <a:rPr lang="es-EC" dirty="0"/>
              <a:t>.</a:t>
            </a:r>
          </a:p>
        </p:txBody>
      </p:sp>
      <p:pic>
        <p:nvPicPr>
          <p:cNvPr id="1026" name="Picture 2" descr="El volumen de una sombra tu página sobre cultura - Sobre la avaricia y la  codicia">
            <a:extLst>
              <a:ext uri="{FF2B5EF4-FFF2-40B4-BE49-F238E27FC236}">
                <a16:creationId xmlns:a16="http://schemas.microsoft.com/office/drawing/2014/main" id="{120892A2-7079-4366-982C-0FC8AD1C9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9238" y="1738109"/>
            <a:ext cx="4475878" cy="4067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801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F4975B-4076-4580-AF4E-B714AED7CEAC}"/>
              </a:ext>
            </a:extLst>
          </p:cNvPr>
          <p:cNvSpPr>
            <a:spLocks noGrp="1"/>
          </p:cNvSpPr>
          <p:nvPr>
            <p:ph type="title"/>
          </p:nvPr>
        </p:nvSpPr>
        <p:spPr/>
        <p:txBody>
          <a:bodyPr/>
          <a:lstStyle/>
          <a:p>
            <a:r>
              <a:rPr lang="es-EC" dirty="0"/>
              <a:t>Deseos caprichoso y Envidia</a:t>
            </a:r>
          </a:p>
        </p:txBody>
      </p:sp>
      <p:sp>
        <p:nvSpPr>
          <p:cNvPr id="3" name="Marcador de texto 2">
            <a:extLst>
              <a:ext uri="{FF2B5EF4-FFF2-40B4-BE49-F238E27FC236}">
                <a16:creationId xmlns:a16="http://schemas.microsoft.com/office/drawing/2014/main" id="{50554E65-0470-430B-8A36-D48F336A396C}"/>
              </a:ext>
            </a:extLst>
          </p:cNvPr>
          <p:cNvSpPr>
            <a:spLocks noGrp="1"/>
          </p:cNvSpPr>
          <p:nvPr>
            <p:ph type="body" idx="1"/>
          </p:nvPr>
        </p:nvSpPr>
        <p:spPr/>
        <p:txBody>
          <a:bodyPr>
            <a:normAutofit/>
          </a:bodyPr>
          <a:lstStyle/>
          <a:p>
            <a:r>
              <a:rPr lang="es-EC" sz="3600" dirty="0">
                <a:latin typeface="A little sunshine" panose="02000603000000000000" pitchFamily="2" charset="0"/>
                <a:ea typeface="A little sunshine" panose="02000603000000000000" pitchFamily="2" charset="0"/>
              </a:rPr>
              <a:t>Fabian Moreno</a:t>
            </a:r>
          </a:p>
        </p:txBody>
      </p:sp>
      <p:sp>
        <p:nvSpPr>
          <p:cNvPr id="5" name="CuadroTexto 4">
            <a:extLst>
              <a:ext uri="{FF2B5EF4-FFF2-40B4-BE49-F238E27FC236}">
                <a16:creationId xmlns:a16="http://schemas.microsoft.com/office/drawing/2014/main" id="{8AAFC5E3-30DA-4A01-B994-98CC78F4DDC0}"/>
              </a:ext>
            </a:extLst>
          </p:cNvPr>
          <p:cNvSpPr txBox="1"/>
          <p:nvPr/>
        </p:nvSpPr>
        <p:spPr>
          <a:xfrm>
            <a:off x="382772" y="5098717"/>
            <a:ext cx="8091376" cy="646331"/>
          </a:xfrm>
          <a:prstGeom prst="rect">
            <a:avLst/>
          </a:prstGeom>
          <a:noFill/>
        </p:spPr>
        <p:txBody>
          <a:bodyPr wrap="square" rtlCol="0">
            <a:spAutoFit/>
          </a:bodyPr>
          <a:lstStyle/>
          <a:p>
            <a:r>
              <a:rPr lang="es-EC" dirty="0"/>
              <a:t>El que ama el dinero de dinero no se sacia, quien ama las riquezas no obtiene provecho, también esto es vanidad </a:t>
            </a:r>
          </a:p>
        </p:txBody>
      </p:sp>
      <p:sp>
        <p:nvSpPr>
          <p:cNvPr id="4" name="Rectángulo 3">
            <a:extLst>
              <a:ext uri="{FF2B5EF4-FFF2-40B4-BE49-F238E27FC236}">
                <a16:creationId xmlns:a16="http://schemas.microsoft.com/office/drawing/2014/main" id="{66592433-804B-4C3E-AAE4-DC4B9575A52F}"/>
              </a:ext>
            </a:extLst>
          </p:cNvPr>
          <p:cNvSpPr/>
          <p:nvPr/>
        </p:nvSpPr>
        <p:spPr>
          <a:xfrm>
            <a:off x="382772" y="292474"/>
            <a:ext cx="8261498" cy="1569660"/>
          </a:xfrm>
          <a:prstGeom prst="rect">
            <a:avLst/>
          </a:prstGeom>
        </p:spPr>
        <p:txBody>
          <a:bodyPr wrap="square">
            <a:spAutoFit/>
          </a:bodyPr>
          <a:lstStyle/>
          <a:p>
            <a:r>
              <a:rPr lang="es-EC" sz="2400" dirty="0"/>
              <a:t>Como salió del seno de su madre, desnudo, así se volverá yéndose como vino, de su trabajo no se puede llevar nada consigo  </a:t>
            </a:r>
          </a:p>
          <a:p>
            <a:r>
              <a:rPr lang="es-EC" sz="2400" dirty="0"/>
              <a:t>Eclesiastés 5:14 </a:t>
            </a:r>
          </a:p>
        </p:txBody>
      </p:sp>
    </p:spTree>
    <p:extLst>
      <p:ext uri="{BB962C8B-B14F-4D97-AF65-F5344CB8AC3E}">
        <p14:creationId xmlns:p14="http://schemas.microsoft.com/office/powerpoint/2010/main" val="3133590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78918F42-CA99-4FB4-A70B-29F045F9CA48}"/>
              </a:ext>
            </a:extLst>
          </p:cNvPr>
          <p:cNvSpPr>
            <a:spLocks noGrp="1"/>
          </p:cNvSpPr>
          <p:nvPr>
            <p:ph type="title"/>
          </p:nvPr>
        </p:nvSpPr>
        <p:spPr>
          <a:xfrm>
            <a:off x="1985553" y="182880"/>
            <a:ext cx="9368245" cy="561703"/>
          </a:xfrm>
        </p:spPr>
        <p:txBody>
          <a:bodyPr>
            <a:noAutofit/>
          </a:bodyPr>
          <a:lstStyle/>
          <a:p>
            <a:r>
              <a:rPr lang="es-EC" sz="5400" b="1" dirty="0">
                <a:latin typeface="A little sunshine" panose="02000603000000000000" pitchFamily="2" charset="0"/>
                <a:ea typeface="A little sunshine" panose="02000603000000000000" pitchFamily="2" charset="0"/>
              </a:rPr>
              <a:t>             DESEOS CAPRICHOSOS</a:t>
            </a:r>
            <a:endParaRPr lang="en-US" sz="5400" b="1" dirty="0">
              <a:latin typeface="A little sunshine" panose="02000603000000000000" pitchFamily="2" charset="0"/>
              <a:ea typeface="A little sunshine" panose="02000603000000000000" pitchFamily="2" charset="0"/>
            </a:endParaRPr>
          </a:p>
        </p:txBody>
      </p:sp>
      <p:sp>
        <p:nvSpPr>
          <p:cNvPr id="4" name="Marcador de contenido 2">
            <a:extLst>
              <a:ext uri="{FF2B5EF4-FFF2-40B4-BE49-F238E27FC236}">
                <a16:creationId xmlns:a16="http://schemas.microsoft.com/office/drawing/2014/main" id="{6E6F44D7-D03B-4125-BDB4-D4EC7097376D}"/>
              </a:ext>
            </a:extLst>
          </p:cNvPr>
          <p:cNvSpPr txBox="1">
            <a:spLocks/>
          </p:cNvSpPr>
          <p:nvPr/>
        </p:nvSpPr>
        <p:spPr>
          <a:xfrm>
            <a:off x="780729" y="1051421"/>
            <a:ext cx="6566364" cy="6040508"/>
          </a:xfrm>
          <a:prstGeom prst="rect">
            <a:avLst/>
          </a:prstGeom>
        </p:spPr>
        <p:txBody>
          <a:bodyPr>
            <a:norm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s-ES" sz="2400" b="1" dirty="0">
                <a:solidFill>
                  <a:schemeClr val="accent6">
                    <a:lumMod val="50000"/>
                  </a:schemeClr>
                </a:solidFill>
              </a:rPr>
              <a:t>1 Corintios 7:2 </a:t>
            </a:r>
          </a:p>
          <a:p>
            <a:pPr marL="0" indent="0">
              <a:buNone/>
            </a:pPr>
            <a:r>
              <a:rPr lang="es-ES" dirty="0"/>
              <a:t>Pero en vista de tanta inmoralidad, cada hombre debe tener su propia esposa, y cada mujer su propio esposo.</a:t>
            </a:r>
            <a:r>
              <a:rPr lang="es-ES" b="1" dirty="0"/>
              <a:t> </a:t>
            </a:r>
          </a:p>
          <a:p>
            <a:pPr marL="0" indent="0" algn="ctr">
              <a:buFont typeface="Franklin Gothic Book" panose="020B0503020102020204" pitchFamily="34" charset="0"/>
              <a:buNone/>
            </a:pPr>
            <a:r>
              <a:rPr lang="es-EC" sz="4400" b="1" dirty="0">
                <a:latin typeface="A little sunshine" panose="02000603000000000000" pitchFamily="2" charset="0"/>
                <a:ea typeface="A little sunshine" panose="02000603000000000000" pitchFamily="2" charset="0"/>
              </a:rPr>
              <a:t>REFLEXIÓN</a:t>
            </a:r>
          </a:p>
          <a:p>
            <a:r>
              <a:rPr lang="es-ES" b="1" dirty="0"/>
              <a:t>Los deseos de la carne-</a:t>
            </a:r>
            <a:r>
              <a:rPr lang="es-ES" dirty="0"/>
              <a:t> es todo aquello que apela al apetito carnal o físico. Aunque los deseos naturales del cuerpo no son inherentemente malos.</a:t>
            </a:r>
          </a:p>
          <a:p>
            <a:r>
              <a:rPr lang="es-ES" b="1" dirty="0"/>
              <a:t>Los deseos de los ojos</a:t>
            </a:r>
            <a:r>
              <a:rPr lang="es-ES" dirty="0"/>
              <a:t> -es todo aquello que apela a las demandas insaciables de la vista.</a:t>
            </a:r>
          </a:p>
          <a:p>
            <a:r>
              <a:rPr lang="es-ES" b="1" dirty="0"/>
              <a:t>La vanagloria de la vida-</a:t>
            </a:r>
            <a:r>
              <a:rPr lang="es-ES" dirty="0"/>
              <a:t> es todo aquello que apela a la jactancia, arrogancia, orgullo o soberbia.</a:t>
            </a:r>
          </a:p>
          <a:p>
            <a:r>
              <a:rPr lang="es-ES" dirty="0"/>
              <a:t> En esta categoría de tentación el maligno usa la contemplación del logro personal.</a:t>
            </a:r>
          </a:p>
        </p:txBody>
      </p:sp>
      <p:pic>
        <p:nvPicPr>
          <p:cNvPr id="5" name="Picture 2" descr="Crees que los adultos también hacen berrinches? - CristiaNotas">
            <a:extLst>
              <a:ext uri="{FF2B5EF4-FFF2-40B4-BE49-F238E27FC236}">
                <a16:creationId xmlns:a16="http://schemas.microsoft.com/office/drawing/2014/main" id="{76BBE2C6-992E-436A-BEAA-71BA4CB84B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6649" y="2129281"/>
            <a:ext cx="4822697" cy="2782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407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C4D1167-5E70-4B2B-83C1-25AA40B4A5B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787" r="3910" b="2334"/>
          <a:stretch/>
        </p:blipFill>
        <p:spPr>
          <a:xfrm>
            <a:off x="68918" y="0"/>
            <a:ext cx="12054163" cy="6858000"/>
          </a:xfrm>
          <a:prstGeom prst="rect">
            <a:avLst/>
          </a:prstGeom>
        </p:spPr>
      </p:pic>
    </p:spTree>
    <p:extLst>
      <p:ext uri="{BB962C8B-B14F-4D97-AF65-F5344CB8AC3E}">
        <p14:creationId xmlns:p14="http://schemas.microsoft.com/office/powerpoint/2010/main" val="3174005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xiste la llamada envidia sana o no hay nada sano en sentir envidia? -  Bekia Psicología">
            <a:extLst>
              <a:ext uri="{FF2B5EF4-FFF2-40B4-BE49-F238E27FC236}">
                <a16:creationId xmlns:a16="http://schemas.microsoft.com/office/drawing/2014/main" id="{FAE3BF21-C0AA-484A-804B-A2131E0700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59" r="4934"/>
          <a:stretch/>
        </p:blipFill>
        <p:spPr bwMode="auto">
          <a:xfrm>
            <a:off x="8010973" y="1890838"/>
            <a:ext cx="4181027" cy="3076323"/>
          </a:xfrm>
          <a:prstGeom prst="rect">
            <a:avLst/>
          </a:prstGeom>
          <a:noFill/>
          <a:extLst>
            <a:ext uri="{909E8E84-426E-40DD-AFC4-6F175D3DCCD1}">
              <a14:hiddenFill xmlns:a14="http://schemas.microsoft.com/office/drawing/2010/main">
                <a:solidFill>
                  <a:srgbClr val="FFFFFF"/>
                </a:solidFill>
              </a14:hiddenFill>
            </a:ext>
          </a:extLst>
        </p:spPr>
      </p:pic>
      <p:sp>
        <p:nvSpPr>
          <p:cNvPr id="3" name="Título 1">
            <a:extLst>
              <a:ext uri="{FF2B5EF4-FFF2-40B4-BE49-F238E27FC236}">
                <a16:creationId xmlns:a16="http://schemas.microsoft.com/office/drawing/2014/main" id="{CAB8199D-3BD7-4020-8D22-9231264C3473}"/>
              </a:ext>
            </a:extLst>
          </p:cNvPr>
          <p:cNvSpPr txBox="1">
            <a:spLocks/>
          </p:cNvSpPr>
          <p:nvPr/>
        </p:nvSpPr>
        <p:spPr>
          <a:xfrm>
            <a:off x="5239420" y="-46482"/>
            <a:ext cx="3997234" cy="679268"/>
          </a:xfrm>
          <a:prstGeom prst="rect">
            <a:avLst/>
          </a:prstGeom>
        </p:spPr>
        <p:txBody>
          <a:bodyPr vert="horz" lIns="91440" tIns="45720" rIns="91440" bIns="45720" rtlCol="0" anchor="t">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s-EC" b="1" dirty="0">
                <a:latin typeface="A little sunshine" panose="02000603000000000000" pitchFamily="2" charset="0"/>
                <a:ea typeface="A little sunshine" panose="02000603000000000000" pitchFamily="2" charset="0"/>
              </a:rPr>
              <a:t> ENVIDIA</a:t>
            </a:r>
            <a:endParaRPr lang="en-US" b="1" dirty="0">
              <a:latin typeface="A little sunshine" panose="02000603000000000000" pitchFamily="2" charset="0"/>
              <a:ea typeface="A little sunshine" panose="02000603000000000000" pitchFamily="2" charset="0"/>
            </a:endParaRPr>
          </a:p>
        </p:txBody>
      </p:sp>
      <p:sp>
        <p:nvSpPr>
          <p:cNvPr id="4" name="Rectángulo 3">
            <a:extLst>
              <a:ext uri="{FF2B5EF4-FFF2-40B4-BE49-F238E27FC236}">
                <a16:creationId xmlns:a16="http://schemas.microsoft.com/office/drawing/2014/main" id="{C50B3966-B190-445C-8907-C78A5699C763}"/>
              </a:ext>
            </a:extLst>
          </p:cNvPr>
          <p:cNvSpPr/>
          <p:nvPr/>
        </p:nvSpPr>
        <p:spPr>
          <a:xfrm>
            <a:off x="760633" y="548334"/>
            <a:ext cx="7989962" cy="6232475"/>
          </a:xfrm>
          <a:prstGeom prst="rect">
            <a:avLst/>
          </a:prstGeom>
        </p:spPr>
        <p:txBody>
          <a:bodyPr wrap="square">
            <a:spAutoFit/>
          </a:bodyPr>
          <a:lstStyle/>
          <a:p>
            <a:r>
              <a:rPr lang="es-ES" sz="1600" b="1" i="0" dirty="0">
                <a:solidFill>
                  <a:schemeClr val="accent6">
                    <a:lumMod val="50000"/>
                  </a:schemeClr>
                </a:solidFill>
                <a:effectLst/>
                <a:latin typeface="Arial" panose="020B0604020202020204" pitchFamily="34" charset="0"/>
                <a:cs typeface="Arial" panose="020B0604020202020204" pitchFamily="34" charset="0"/>
              </a:rPr>
              <a:t>Génesis 37:4</a:t>
            </a:r>
            <a:br>
              <a:rPr lang="es-ES" sz="2000" dirty="0">
                <a:latin typeface="Arial" panose="020B0604020202020204" pitchFamily="34" charset="0"/>
                <a:cs typeface="Arial" panose="020B0604020202020204" pitchFamily="34" charset="0"/>
              </a:rPr>
            </a:br>
            <a:r>
              <a:rPr lang="es-ES" sz="1600" i="0" dirty="0">
                <a:effectLst/>
                <a:latin typeface="Arial" panose="020B0604020202020204" pitchFamily="34" charset="0"/>
                <a:cs typeface="Arial" panose="020B0604020202020204" pitchFamily="34" charset="0"/>
              </a:rPr>
              <a:t>Al darse cuenta [los] hermanos [de José] de que su padre lo quería más que a todos ellos, llegaron a odiarlo y ni siquiera lo saludaban.</a:t>
            </a:r>
          </a:p>
          <a:p>
            <a:pPr algn="ctr"/>
            <a:r>
              <a:rPr lang="es-ES" sz="2800" b="1" dirty="0">
                <a:latin typeface="A little sunshine" panose="02000603000000000000" pitchFamily="2" charset="0"/>
                <a:ea typeface="A little sunshine" panose="02000603000000000000" pitchFamily="2" charset="0"/>
                <a:cs typeface="Arial" panose="020B0604020202020204" pitchFamily="34" charset="0"/>
              </a:rPr>
              <a:t>REFLEXIÓN</a:t>
            </a:r>
          </a:p>
          <a:p>
            <a:r>
              <a:rPr lang="es-ES" sz="1700" b="1" dirty="0">
                <a:latin typeface="Arial" panose="020B0604020202020204" pitchFamily="34" charset="0"/>
                <a:cs typeface="Arial" panose="020B0604020202020204" pitchFamily="34" charset="0"/>
              </a:rPr>
              <a:t>Envidia</a:t>
            </a:r>
            <a:r>
              <a:rPr lang="es-ES" sz="1700" dirty="0">
                <a:latin typeface="Arial" panose="020B0604020202020204" pitchFamily="34" charset="0"/>
                <a:cs typeface="Arial" panose="020B0604020202020204" pitchFamily="34" charset="0"/>
              </a:rPr>
              <a:t> viene del latín invidia, que significa “mirar con malos ojos”, y sus causas son muy variadas, aunque en general pueden resumirse en una disposición egocéntrica del individuo, o en un complejo de inferioridad acentuado.</a:t>
            </a:r>
          </a:p>
          <a:p>
            <a:endParaRPr lang="es-ES" sz="1700" dirty="0">
              <a:latin typeface="Arial" panose="020B0604020202020204" pitchFamily="34" charset="0"/>
              <a:cs typeface="Arial" panose="020B0604020202020204" pitchFamily="34" charset="0"/>
            </a:endParaRPr>
          </a:p>
          <a:p>
            <a:r>
              <a:rPr lang="es-ES" sz="1700" dirty="0">
                <a:latin typeface="Arial" panose="020B0604020202020204" pitchFamily="34" charset="0"/>
                <a:cs typeface="Arial" panose="020B0604020202020204" pitchFamily="34" charset="0"/>
              </a:rPr>
              <a:t>En las escrituras toca el punto de la envidia, que un hombre le puede generar a otro ya sea por su riqueza a por su bienes; pero no hay que caer en la envidia, ya que en los mandamiento también se toca ese punto; no codiciar los bienes ajenos, no hay que sentir envidia de aquel que tiene más que uno o posee lo que uno ...</a:t>
            </a:r>
            <a:endParaRPr lang="es-ES" sz="1700" dirty="0">
              <a:solidFill>
                <a:srgbClr val="888888"/>
              </a:solidFill>
              <a:latin typeface="Arial" panose="020B0604020202020204" pitchFamily="34" charset="0"/>
              <a:cs typeface="Arial" panose="020B0604020202020204" pitchFamily="34" charset="0"/>
            </a:endParaRPr>
          </a:p>
          <a:p>
            <a:endParaRPr lang="es-ES" sz="1700" dirty="0">
              <a:solidFill>
                <a:srgbClr val="888888"/>
              </a:solidFill>
              <a:latin typeface="Arial" panose="020B0604020202020204" pitchFamily="34" charset="0"/>
              <a:cs typeface="Arial" panose="020B0604020202020204" pitchFamily="34" charset="0"/>
            </a:endParaRPr>
          </a:p>
          <a:p>
            <a:r>
              <a:rPr lang="es-ES" sz="1700" dirty="0">
                <a:latin typeface="Arial" panose="020B0604020202020204" pitchFamily="34" charset="0"/>
                <a:cs typeface="Arial" panose="020B0604020202020204" pitchFamily="34" charset="0"/>
              </a:rPr>
              <a:t>Sentimiento de molestia por el bien ajeno, porque otro tiene algo que deseamos para nosotros. </a:t>
            </a:r>
          </a:p>
          <a:p>
            <a:r>
              <a:rPr lang="es-ES" sz="1700" dirty="0">
                <a:latin typeface="Arial" panose="020B0604020202020204" pitchFamily="34" charset="0"/>
                <a:cs typeface="Arial" panose="020B0604020202020204" pitchFamily="34" charset="0"/>
              </a:rPr>
              <a:t>Generalmente produce la inclinación a negar la existencia de éste, a tratar de poseerlo o destruirlo y, sobre todo, a sentir odio hacia la persona que posee lo que deseamos.</a:t>
            </a:r>
          </a:p>
          <a:p>
            <a:endParaRPr lang="es-ES" sz="1700" dirty="0">
              <a:latin typeface="Arial" panose="020B0604020202020204" pitchFamily="34" charset="0"/>
              <a:cs typeface="Arial" panose="020B0604020202020204" pitchFamily="34" charset="0"/>
            </a:endParaRPr>
          </a:p>
          <a:p>
            <a:r>
              <a:rPr lang="es-ES" sz="1700" dirty="0">
                <a:latin typeface="Arial" panose="020B0604020202020204" pitchFamily="34" charset="0"/>
                <a:cs typeface="Arial" panose="020B0604020202020204" pitchFamily="34" charset="0"/>
              </a:rPr>
              <a:t>Todos aquellos que codicien, son impuros de corazón, de la envidia sale el egoísmo, la avaricia, el robo, el fracaso, el pecado. No  llevar en la vida consentimiento o pensamiento que llenen nuestro corazón de maldad.</a:t>
            </a: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9343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F4975B-4076-4580-AF4E-B714AED7CEAC}"/>
              </a:ext>
            </a:extLst>
          </p:cNvPr>
          <p:cNvSpPr>
            <a:spLocks noGrp="1"/>
          </p:cNvSpPr>
          <p:nvPr>
            <p:ph type="title"/>
          </p:nvPr>
        </p:nvSpPr>
        <p:spPr/>
        <p:txBody>
          <a:bodyPr/>
          <a:lstStyle/>
          <a:p>
            <a:r>
              <a:rPr lang="es-EC" dirty="0"/>
              <a:t>Celos</a:t>
            </a:r>
          </a:p>
        </p:txBody>
      </p:sp>
      <p:sp>
        <p:nvSpPr>
          <p:cNvPr id="3" name="Marcador de texto 2">
            <a:extLst>
              <a:ext uri="{FF2B5EF4-FFF2-40B4-BE49-F238E27FC236}">
                <a16:creationId xmlns:a16="http://schemas.microsoft.com/office/drawing/2014/main" id="{50554E65-0470-430B-8A36-D48F336A396C}"/>
              </a:ext>
            </a:extLst>
          </p:cNvPr>
          <p:cNvSpPr>
            <a:spLocks noGrp="1"/>
          </p:cNvSpPr>
          <p:nvPr>
            <p:ph type="body" idx="1"/>
          </p:nvPr>
        </p:nvSpPr>
        <p:spPr/>
        <p:txBody>
          <a:bodyPr>
            <a:normAutofit/>
          </a:bodyPr>
          <a:lstStyle/>
          <a:p>
            <a:r>
              <a:rPr lang="es-EC" sz="4400" dirty="0">
                <a:latin typeface="A little sunshine" panose="02000603000000000000" pitchFamily="2" charset="0"/>
                <a:ea typeface="A little sunshine" panose="02000603000000000000" pitchFamily="2" charset="0"/>
              </a:rPr>
              <a:t>Carlos Pérez </a:t>
            </a:r>
          </a:p>
        </p:txBody>
      </p:sp>
    </p:spTree>
    <p:extLst>
      <p:ext uri="{BB962C8B-B14F-4D97-AF65-F5344CB8AC3E}">
        <p14:creationId xmlns:p14="http://schemas.microsoft.com/office/powerpoint/2010/main" val="3857077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0190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F4975B-4076-4580-AF4E-B714AED7CEAC}"/>
              </a:ext>
            </a:extLst>
          </p:cNvPr>
          <p:cNvSpPr>
            <a:spLocks noGrp="1"/>
          </p:cNvSpPr>
          <p:nvPr>
            <p:ph type="title"/>
          </p:nvPr>
        </p:nvSpPr>
        <p:spPr/>
        <p:txBody>
          <a:bodyPr/>
          <a:lstStyle/>
          <a:p>
            <a:r>
              <a:rPr lang="es-EC" dirty="0"/>
              <a:t>Reflexión final</a:t>
            </a:r>
          </a:p>
        </p:txBody>
      </p:sp>
      <p:sp>
        <p:nvSpPr>
          <p:cNvPr id="3" name="Marcador de texto 2">
            <a:extLst>
              <a:ext uri="{FF2B5EF4-FFF2-40B4-BE49-F238E27FC236}">
                <a16:creationId xmlns:a16="http://schemas.microsoft.com/office/drawing/2014/main" id="{50554E65-0470-430B-8A36-D48F336A396C}"/>
              </a:ext>
            </a:extLst>
          </p:cNvPr>
          <p:cNvSpPr>
            <a:spLocks noGrp="1"/>
          </p:cNvSpPr>
          <p:nvPr>
            <p:ph type="body" idx="1"/>
          </p:nvPr>
        </p:nvSpPr>
        <p:spPr/>
        <p:txBody>
          <a:bodyPr>
            <a:normAutofit/>
          </a:bodyPr>
          <a:lstStyle/>
          <a:p>
            <a:r>
              <a:rPr lang="es-EC" sz="4400" dirty="0">
                <a:latin typeface="A little sunshine" panose="02000603000000000000" pitchFamily="2" charset="0"/>
                <a:ea typeface="A little sunshine" panose="02000603000000000000" pitchFamily="2" charset="0"/>
              </a:rPr>
              <a:t>Alejandro </a:t>
            </a:r>
            <a:r>
              <a:rPr lang="es-EC" sz="4400" dirty="0" err="1">
                <a:latin typeface="A little sunshine" panose="02000603000000000000" pitchFamily="2" charset="0"/>
                <a:ea typeface="A little sunshine" panose="02000603000000000000" pitchFamily="2" charset="0"/>
              </a:rPr>
              <a:t>Pilliza</a:t>
            </a:r>
            <a:endParaRPr lang="es-EC" sz="4400" dirty="0">
              <a:latin typeface="A little sunshine" panose="02000603000000000000" pitchFamily="2" charset="0"/>
              <a:ea typeface="A little sunshine" panose="02000603000000000000" pitchFamily="2" charset="0"/>
            </a:endParaRPr>
          </a:p>
        </p:txBody>
      </p:sp>
      <p:sp>
        <p:nvSpPr>
          <p:cNvPr id="4" name="Rectángulo 3">
            <a:extLst>
              <a:ext uri="{FF2B5EF4-FFF2-40B4-BE49-F238E27FC236}">
                <a16:creationId xmlns:a16="http://schemas.microsoft.com/office/drawing/2014/main" id="{9D3E494D-0F23-4A7A-9037-C435F42E2238}"/>
              </a:ext>
            </a:extLst>
          </p:cNvPr>
          <p:cNvSpPr/>
          <p:nvPr/>
        </p:nvSpPr>
        <p:spPr>
          <a:xfrm>
            <a:off x="393405" y="500859"/>
            <a:ext cx="7049386" cy="646331"/>
          </a:xfrm>
          <a:prstGeom prst="rect">
            <a:avLst/>
          </a:prstGeom>
        </p:spPr>
        <p:txBody>
          <a:bodyPr wrap="square">
            <a:spAutoFit/>
          </a:bodyPr>
          <a:lstStyle/>
          <a:p>
            <a:r>
              <a:rPr lang="es-EC" dirty="0"/>
              <a:t>El que ama el dinero de dinero no se sacia, quien ama las riquezas no obtiene provecho, también esto es vanidad </a:t>
            </a:r>
          </a:p>
        </p:txBody>
      </p:sp>
    </p:spTree>
    <p:extLst>
      <p:ext uri="{BB962C8B-B14F-4D97-AF65-F5344CB8AC3E}">
        <p14:creationId xmlns:p14="http://schemas.microsoft.com/office/powerpoint/2010/main" val="3014719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teismo para Cristianos.: 10mo Mandamiento. No Codiciarás. (Cuidado con lo  que deseas, porque pueden castigarte)">
            <a:extLst>
              <a:ext uri="{FF2B5EF4-FFF2-40B4-BE49-F238E27FC236}">
                <a16:creationId xmlns:a16="http://schemas.microsoft.com/office/drawing/2014/main" id="{9FD8280F-E0A0-49B0-AAFC-42ECE26C7D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414" y="9303"/>
            <a:ext cx="7266680" cy="381808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iácono Luis Brea Torrens: No codiciarás la mujer de tu prójimo, ni los  bienes de tu prójimo">
            <a:extLst>
              <a:ext uri="{FF2B5EF4-FFF2-40B4-BE49-F238E27FC236}">
                <a16:creationId xmlns:a16="http://schemas.microsoft.com/office/drawing/2014/main" id="{B563408B-B751-41E2-8B95-04CB567CD9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9526" y="3467544"/>
            <a:ext cx="5752474" cy="3390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945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FA955F-1D50-4736-83B7-48F524366F04}"/>
              </a:ext>
            </a:extLst>
          </p:cNvPr>
          <p:cNvSpPr>
            <a:spLocks noGrp="1"/>
          </p:cNvSpPr>
          <p:nvPr>
            <p:ph type="title"/>
          </p:nvPr>
        </p:nvSpPr>
        <p:spPr>
          <a:xfrm>
            <a:off x="839453" y="1903228"/>
            <a:ext cx="9612971" cy="3654367"/>
          </a:xfrm>
        </p:spPr>
        <p:txBody>
          <a:bodyPr>
            <a:noAutofit/>
          </a:bodyPr>
          <a:lstStyle/>
          <a:p>
            <a:pPr algn="ctr"/>
            <a:r>
              <a:rPr lang="es-EC" sz="9600" b="1" dirty="0">
                <a:latin typeface="A little sunshine" panose="02000603000000000000" pitchFamily="2" charset="0"/>
                <a:ea typeface="A little sunshine" panose="02000603000000000000" pitchFamily="2" charset="0"/>
              </a:rPr>
              <a:t>Intervención y reflexión por parte del padre </a:t>
            </a:r>
            <a:r>
              <a:rPr lang="es-EC" sz="9600" b="1" dirty="0" err="1">
                <a:latin typeface="A little sunshine" panose="02000603000000000000" pitchFamily="2" charset="0"/>
                <a:ea typeface="A little sunshine" panose="02000603000000000000" pitchFamily="2" charset="0"/>
              </a:rPr>
              <a:t>washito</a:t>
            </a:r>
            <a:r>
              <a:rPr lang="es-EC" sz="9600" b="1" dirty="0">
                <a:latin typeface="A little sunshine" panose="02000603000000000000" pitchFamily="2" charset="0"/>
                <a:ea typeface="A little sunshine" panose="02000603000000000000" pitchFamily="2" charset="0"/>
              </a:rPr>
              <a:t> </a:t>
            </a:r>
          </a:p>
        </p:txBody>
      </p:sp>
    </p:spTree>
    <p:extLst>
      <p:ext uri="{BB962C8B-B14F-4D97-AF65-F5344CB8AC3E}">
        <p14:creationId xmlns:p14="http://schemas.microsoft.com/office/powerpoint/2010/main" val="3879585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ectio divina: Lectio divina del 4 de Junio de 2014 | Fotos de jesús, Jesús  orando, Arte de jesús">
            <a:extLst>
              <a:ext uri="{FF2B5EF4-FFF2-40B4-BE49-F238E27FC236}">
                <a16:creationId xmlns:a16="http://schemas.microsoft.com/office/drawing/2014/main" id="{ED2E1EC4-956C-4702-8699-FF5C3DBD5F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5" y="0"/>
            <a:ext cx="5191838" cy="686044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Jesús orando en el Huerto">
            <a:extLst>
              <a:ext uri="{FF2B5EF4-FFF2-40B4-BE49-F238E27FC236}">
                <a16:creationId xmlns:a16="http://schemas.microsoft.com/office/drawing/2014/main" id="{015044AF-B1BC-4143-BB22-AE46CF5B69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8633" y="26579"/>
            <a:ext cx="5111729" cy="6833862"/>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924DBB88-410C-4FD9-AFB6-549DEE1AB235}"/>
              </a:ext>
            </a:extLst>
          </p:cNvPr>
          <p:cNvSpPr txBox="1"/>
          <p:nvPr/>
        </p:nvSpPr>
        <p:spPr>
          <a:xfrm>
            <a:off x="5853223" y="151179"/>
            <a:ext cx="664535" cy="6555641"/>
          </a:xfrm>
          <a:prstGeom prst="rect">
            <a:avLst/>
          </a:prstGeom>
          <a:noFill/>
        </p:spPr>
        <p:txBody>
          <a:bodyPr wrap="square" rtlCol="0">
            <a:spAutoFit/>
          </a:bodyPr>
          <a:lstStyle/>
          <a:p>
            <a:pPr algn="ctr"/>
            <a:r>
              <a:rPr lang="es-EC" sz="6000" dirty="0">
                <a:latin typeface="a Alley Garden" panose="02000503000000000000" pitchFamily="2" charset="0"/>
              </a:rPr>
              <a:t>ORAC IÓN</a:t>
            </a:r>
          </a:p>
        </p:txBody>
      </p:sp>
    </p:spTree>
    <p:extLst>
      <p:ext uri="{BB962C8B-B14F-4D97-AF65-F5344CB8AC3E}">
        <p14:creationId xmlns:p14="http://schemas.microsoft.com/office/powerpoint/2010/main" val="2127401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Imagen 5" descr="Mujer con maleta que avanza por un camino">
            <a:extLst>
              <a:ext uri="{FF2B5EF4-FFF2-40B4-BE49-F238E27FC236}">
                <a16:creationId xmlns:a16="http://schemas.microsoft.com/office/drawing/2014/main" id="{6BE62510-A175-9D47-9EDF-D9FB6C162CE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0" y="10"/>
            <a:ext cx="12191980" cy="6859300"/>
          </a:xfrm>
          <a:prstGeom prst="rect">
            <a:avLst/>
          </a:prstGeom>
        </p:spPr>
      </p:pic>
      <p:sp>
        <p:nvSpPr>
          <p:cNvPr id="11" name="Rectángulo 10">
            <a:extLst>
              <a:ext uri="{FF2B5EF4-FFF2-40B4-BE49-F238E27FC236}">
                <a16:creationId xmlns:a16="http://schemas.microsoft.com/office/drawing/2014/main" id="{310B1DD0-264A-47E3-A16A-C87AFA51E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13" name="Forma libre 6">
            <a:extLst>
              <a:ext uri="{FF2B5EF4-FFF2-40B4-BE49-F238E27FC236}">
                <a16:creationId xmlns:a16="http://schemas.microsoft.com/office/drawing/2014/main" id="{69C1BB7B-F21E-41A2-B30C-D8507B960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sp>
      <p:sp>
        <p:nvSpPr>
          <p:cNvPr id="15" name="Forma libre 6">
            <a:extLst>
              <a:ext uri="{FF2B5EF4-FFF2-40B4-BE49-F238E27FC236}">
                <a16:creationId xmlns:a16="http://schemas.microsoft.com/office/drawing/2014/main" id="{DF6D7DDE-F8A1-4105-9729-F9EB5F81A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sp>
      <p:sp>
        <p:nvSpPr>
          <p:cNvPr id="2" name="Título 1">
            <a:extLst>
              <a:ext uri="{FF2B5EF4-FFF2-40B4-BE49-F238E27FC236}">
                <a16:creationId xmlns:a16="http://schemas.microsoft.com/office/drawing/2014/main" id="{A5C93519-6B29-1346-9FCB-0835B80531A4}"/>
              </a:ext>
            </a:extLst>
          </p:cNvPr>
          <p:cNvSpPr>
            <a:spLocks noGrp="1"/>
          </p:cNvSpPr>
          <p:nvPr>
            <p:ph type="ctrTitle"/>
          </p:nvPr>
        </p:nvSpPr>
        <p:spPr>
          <a:xfrm>
            <a:off x="1915128" y="2235022"/>
            <a:ext cx="8361229" cy="2098226"/>
          </a:xfrm>
        </p:spPr>
        <p:txBody>
          <a:bodyPr rtlCol="0">
            <a:normAutofit/>
          </a:bodyPr>
          <a:lstStyle/>
          <a:p>
            <a:pPr rtl="0"/>
            <a:r>
              <a:rPr lang="es-ES" dirty="0">
                <a:solidFill>
                  <a:schemeClr val="bg2"/>
                </a:solidFill>
              </a:rPr>
              <a:t>Gracias hermanos</a:t>
            </a:r>
          </a:p>
        </p:txBody>
      </p:sp>
    </p:spTree>
    <p:extLst>
      <p:ext uri="{BB962C8B-B14F-4D97-AF65-F5344CB8AC3E}">
        <p14:creationId xmlns:p14="http://schemas.microsoft.com/office/powerpoint/2010/main" val="1799120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F01B2E-4D3F-4A0E-B276-7AE4B00AD708}"/>
              </a:ext>
            </a:extLst>
          </p:cNvPr>
          <p:cNvSpPr>
            <a:spLocks noGrp="1"/>
          </p:cNvSpPr>
          <p:nvPr>
            <p:ph type="ctrTitle"/>
          </p:nvPr>
        </p:nvSpPr>
        <p:spPr>
          <a:xfrm>
            <a:off x="0" y="85060"/>
            <a:ext cx="11908465" cy="616689"/>
          </a:xfrm>
        </p:spPr>
        <p:txBody>
          <a:bodyPr/>
          <a:lstStyle/>
          <a:p>
            <a:r>
              <a:rPr lang="es-EC" sz="3600" dirty="0"/>
              <a:t>Invocación al espíritu santo</a:t>
            </a:r>
          </a:p>
        </p:txBody>
      </p:sp>
      <p:sp>
        <p:nvSpPr>
          <p:cNvPr id="3" name="Subtítulo 2">
            <a:extLst>
              <a:ext uri="{FF2B5EF4-FFF2-40B4-BE49-F238E27FC236}">
                <a16:creationId xmlns:a16="http://schemas.microsoft.com/office/drawing/2014/main" id="{B7DF9CC6-142C-4F5F-BF73-D1DBBA87D223}"/>
              </a:ext>
            </a:extLst>
          </p:cNvPr>
          <p:cNvSpPr>
            <a:spLocks noGrp="1"/>
          </p:cNvSpPr>
          <p:nvPr>
            <p:ph type="subTitle" idx="1"/>
          </p:nvPr>
        </p:nvSpPr>
        <p:spPr>
          <a:xfrm>
            <a:off x="4786528" y="6039464"/>
            <a:ext cx="6831673" cy="1086237"/>
          </a:xfrm>
        </p:spPr>
        <p:txBody>
          <a:bodyPr>
            <a:normAutofit/>
          </a:bodyPr>
          <a:lstStyle/>
          <a:p>
            <a:r>
              <a:rPr lang="es-EC" sz="4000" b="1" dirty="0">
                <a:latin typeface="A little sunshine" panose="02000603000000000000" pitchFamily="2" charset="0"/>
                <a:ea typeface="A little sunshine" panose="02000603000000000000" pitchFamily="2" charset="0"/>
              </a:rPr>
              <a:t>Fernando Fernández</a:t>
            </a:r>
          </a:p>
        </p:txBody>
      </p:sp>
      <p:pic>
        <p:nvPicPr>
          <p:cNvPr id="1030" name="Picture 6" descr="Itinerarios de oración ?3.- Espíritu Santo">
            <a:extLst>
              <a:ext uri="{FF2B5EF4-FFF2-40B4-BE49-F238E27FC236}">
                <a16:creationId xmlns:a16="http://schemas.microsoft.com/office/drawing/2014/main" id="{3B90D693-6960-4416-BA5C-1C9BF431D5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121" b="19182"/>
          <a:stretch/>
        </p:blipFill>
        <p:spPr bwMode="auto">
          <a:xfrm>
            <a:off x="1998921" y="818536"/>
            <a:ext cx="7527851" cy="53336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181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5" name="Imagen 24" descr="persona con mochila que mira hacia las montañas">
            <a:extLst>
              <a:ext uri="{FF2B5EF4-FFF2-40B4-BE49-F238E27FC236}">
                <a16:creationId xmlns:a16="http://schemas.microsoft.com/office/drawing/2014/main" id="{0461DC49-1338-C24E-A3BB-5919AD12F59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126990"/>
            <a:ext cx="12191999" cy="6859300"/>
          </a:xfrm>
          <a:prstGeom prst="rect">
            <a:avLst/>
          </a:prstGeom>
        </p:spPr>
      </p:pic>
      <p:sp>
        <p:nvSpPr>
          <p:cNvPr id="30" name="Rectángulo 29">
            <a:extLst>
              <a:ext uri="{FF2B5EF4-FFF2-40B4-BE49-F238E27FC236}">
                <a16:creationId xmlns:a16="http://schemas.microsoft.com/office/drawing/2014/main" id="{310B1DD0-264A-47E3-A16A-C87AFA51E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32" name="Forma libre 6">
            <a:extLst>
              <a:ext uri="{FF2B5EF4-FFF2-40B4-BE49-F238E27FC236}">
                <a16:creationId xmlns:a16="http://schemas.microsoft.com/office/drawing/2014/main" id="{69C1BB7B-F21E-41A2-B30C-D8507B960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sp>
      <p:sp>
        <p:nvSpPr>
          <p:cNvPr id="34" name="Forma libre 6">
            <a:extLst>
              <a:ext uri="{FF2B5EF4-FFF2-40B4-BE49-F238E27FC236}">
                <a16:creationId xmlns:a16="http://schemas.microsoft.com/office/drawing/2014/main" id="{DF6D7DDE-F8A1-4105-9729-F9EB5F81A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sp>
      <p:sp>
        <p:nvSpPr>
          <p:cNvPr id="2" name="Título 1">
            <a:extLst>
              <a:ext uri="{FF2B5EF4-FFF2-40B4-BE49-F238E27FC236}">
                <a16:creationId xmlns:a16="http://schemas.microsoft.com/office/drawing/2014/main" id="{A5C93519-6B29-1346-9FCB-0835B80531A4}"/>
              </a:ext>
            </a:extLst>
          </p:cNvPr>
          <p:cNvSpPr>
            <a:spLocks noGrp="1"/>
          </p:cNvSpPr>
          <p:nvPr>
            <p:ph type="ctrTitle"/>
          </p:nvPr>
        </p:nvSpPr>
        <p:spPr>
          <a:xfrm>
            <a:off x="1087626" y="655930"/>
            <a:ext cx="10005237" cy="2098226"/>
          </a:xfrm>
        </p:spPr>
        <p:txBody>
          <a:bodyPr rtlCol="0">
            <a:normAutofit/>
          </a:bodyPr>
          <a:lstStyle/>
          <a:p>
            <a:pPr rtl="0"/>
            <a:r>
              <a:rPr lang="es-ES" dirty="0">
                <a:solidFill>
                  <a:schemeClr val="bg2"/>
                </a:solidFill>
              </a:rPr>
              <a:t>Décimo mandamiento </a:t>
            </a:r>
          </a:p>
        </p:txBody>
      </p:sp>
      <p:sp>
        <p:nvSpPr>
          <p:cNvPr id="4" name="Subtítulo 3">
            <a:extLst>
              <a:ext uri="{FF2B5EF4-FFF2-40B4-BE49-F238E27FC236}">
                <a16:creationId xmlns:a16="http://schemas.microsoft.com/office/drawing/2014/main" id="{6E661E49-0788-40C2-A5B6-638ADED71159}"/>
              </a:ext>
            </a:extLst>
          </p:cNvPr>
          <p:cNvSpPr>
            <a:spLocks noGrp="1"/>
          </p:cNvSpPr>
          <p:nvPr>
            <p:ph type="subTitle" idx="1"/>
          </p:nvPr>
        </p:nvSpPr>
        <p:spPr>
          <a:xfrm>
            <a:off x="1382233" y="3657601"/>
            <a:ext cx="8990583" cy="1983680"/>
          </a:xfrm>
        </p:spPr>
        <p:txBody>
          <a:bodyPr rtlCol="0">
            <a:normAutofit fontScale="62500" lnSpcReduction="20000"/>
          </a:bodyPr>
          <a:lstStyle/>
          <a:p>
            <a:r>
              <a:rPr lang="es-ES" sz="5200" dirty="0">
                <a:solidFill>
                  <a:schemeClr val="bg1"/>
                </a:solidFill>
                <a:latin typeface="Arial" panose="020B0604020202020204" pitchFamily="34" charset="0"/>
                <a:cs typeface="Arial" panose="020B0604020202020204" pitchFamily="34" charset="0"/>
              </a:rPr>
              <a:t>No codicies la casa de tu prójimo: No codicies su esposa, ni su esclavo, ni su esclava, ni su buey, ni su burro, ni nada que le pertenezca. </a:t>
            </a:r>
            <a:r>
              <a:rPr lang="es-ES" sz="3200" dirty="0">
                <a:solidFill>
                  <a:schemeClr val="bg1"/>
                </a:solidFill>
                <a:latin typeface="Arial" panose="020B0604020202020204" pitchFamily="34" charset="0"/>
                <a:cs typeface="Arial" panose="020B0604020202020204" pitchFamily="34" charset="0"/>
              </a:rPr>
              <a:t>Éxodo 20:17</a:t>
            </a:r>
            <a:endParaRPr lang="es-ES" sz="3200" dirty="0">
              <a:solidFill>
                <a:schemeClr val="bg1"/>
              </a:solidFill>
            </a:endParaRPr>
          </a:p>
          <a:p>
            <a:pPr rtl="0"/>
            <a:endParaRPr lang="es-ES" dirty="0">
              <a:solidFill>
                <a:schemeClr val="bg2"/>
              </a:solidFill>
            </a:endParaRPr>
          </a:p>
        </p:txBody>
      </p:sp>
    </p:spTree>
    <p:extLst>
      <p:ext uri="{BB962C8B-B14F-4D97-AF65-F5344CB8AC3E}">
        <p14:creationId xmlns:p14="http://schemas.microsoft.com/office/powerpoint/2010/main" val="1546580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0" name="Rectángulo 109">
            <a:extLst>
              <a:ext uri="{FF2B5EF4-FFF2-40B4-BE49-F238E27FC236}">
                <a16:creationId xmlns:a16="http://schemas.microsoft.com/office/drawing/2014/main" id="{0E807223-DF88-4D6D-970E-08919E5E02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 name="Rectángulo 111">
            <a:extLst>
              <a:ext uri="{FF2B5EF4-FFF2-40B4-BE49-F238E27FC236}">
                <a16:creationId xmlns:a16="http://schemas.microsoft.com/office/drawing/2014/main" id="{83B91B61-BFCA-4647-957E-A8269BE46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14" name="Rectángulo 113">
            <a:extLst>
              <a:ext uri="{FF2B5EF4-FFF2-40B4-BE49-F238E27FC236}">
                <a16:creationId xmlns:a16="http://schemas.microsoft.com/office/drawing/2014/main" id="{92D1D7C6-1C89-420C-8D35-483654167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218" name="Picture 2" descr="Grupo de Oración Católico: Formación de dos nuevos grupos de oración.">
            <a:extLst>
              <a:ext uri="{FF2B5EF4-FFF2-40B4-BE49-F238E27FC236}">
                <a16:creationId xmlns:a16="http://schemas.microsoft.com/office/drawing/2014/main" id="{BA64DAA3-9FE9-4E6F-BF87-3B72733E0942}"/>
              </a:ext>
            </a:extLst>
          </p:cNvPr>
          <p:cNvPicPr>
            <a:picLocks noChangeAspect="1" noChangeArrowheads="1"/>
          </p:cNvPicPr>
          <p:nvPr/>
        </p:nvPicPr>
        <p:blipFill>
          <a:blip r:embed="rId3">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0" y="216327"/>
            <a:ext cx="12183267" cy="63685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F5ABB604-44DA-4F10-802D-B9B38C112D2E}"/>
              </a:ext>
            </a:extLst>
          </p:cNvPr>
          <p:cNvSpPr txBox="1"/>
          <p:nvPr/>
        </p:nvSpPr>
        <p:spPr>
          <a:xfrm>
            <a:off x="592395" y="1331106"/>
            <a:ext cx="6483348" cy="5078313"/>
          </a:xfrm>
          <a:prstGeom prst="rect">
            <a:avLst/>
          </a:prstGeom>
          <a:noFill/>
        </p:spPr>
        <p:txBody>
          <a:bodyPr wrap="square" rtlCol="0">
            <a:spAutoFit/>
          </a:bodyPr>
          <a:lstStyle/>
          <a:p>
            <a:pPr marL="571500" indent="-571500">
              <a:buFont typeface="Arial" panose="020B0604020202020204" pitchFamily="34" charset="0"/>
              <a:buChar char="•"/>
            </a:pPr>
            <a:r>
              <a:rPr lang="es-EC" sz="5400" b="1" spc="300" dirty="0">
                <a:latin typeface="A little sunshine" panose="02000603000000000000" pitchFamily="2" charset="0"/>
                <a:ea typeface="A little sunshine" panose="02000603000000000000" pitchFamily="2" charset="0"/>
              </a:rPr>
              <a:t>Fernando Fernández </a:t>
            </a:r>
          </a:p>
          <a:p>
            <a:pPr marL="571500" indent="-571500">
              <a:buFont typeface="Arial" panose="020B0604020202020204" pitchFamily="34" charset="0"/>
              <a:buChar char="•"/>
            </a:pPr>
            <a:r>
              <a:rPr lang="es-EC" sz="5400" b="1" spc="300" dirty="0">
                <a:latin typeface="A little sunshine" panose="02000603000000000000" pitchFamily="2" charset="0"/>
                <a:ea typeface="A little sunshine" panose="02000603000000000000" pitchFamily="2" charset="0"/>
              </a:rPr>
              <a:t>Cristian </a:t>
            </a:r>
            <a:r>
              <a:rPr lang="es-EC" sz="5400" b="1" spc="300" dirty="0" err="1">
                <a:latin typeface="A little sunshine" panose="02000603000000000000" pitchFamily="2" charset="0"/>
                <a:ea typeface="A little sunshine" panose="02000603000000000000" pitchFamily="2" charset="0"/>
              </a:rPr>
              <a:t>Guallichico</a:t>
            </a:r>
            <a:r>
              <a:rPr lang="es-EC" sz="5400" b="1" spc="300" dirty="0">
                <a:latin typeface="A little sunshine" panose="02000603000000000000" pitchFamily="2" charset="0"/>
                <a:ea typeface="A little sunshine" panose="02000603000000000000" pitchFamily="2" charset="0"/>
              </a:rPr>
              <a:t> </a:t>
            </a:r>
          </a:p>
          <a:p>
            <a:pPr marL="571500" indent="-571500">
              <a:buFont typeface="Arial" panose="020B0604020202020204" pitchFamily="34" charset="0"/>
              <a:buChar char="•"/>
            </a:pPr>
            <a:r>
              <a:rPr lang="es-EC" sz="5400" b="1" spc="300" dirty="0">
                <a:latin typeface="A little sunshine" panose="02000603000000000000" pitchFamily="2" charset="0"/>
                <a:ea typeface="A little sunshine" panose="02000603000000000000" pitchFamily="2" charset="0"/>
              </a:rPr>
              <a:t>Luis </a:t>
            </a:r>
            <a:r>
              <a:rPr lang="es-EC" sz="5400" b="1" spc="300" dirty="0" err="1">
                <a:latin typeface="A little sunshine" panose="02000603000000000000" pitchFamily="2" charset="0"/>
                <a:ea typeface="A little sunshine" panose="02000603000000000000" pitchFamily="2" charset="0"/>
              </a:rPr>
              <a:t>Guallichico</a:t>
            </a:r>
            <a:endParaRPr lang="es-EC" sz="5400" b="1" spc="300" dirty="0">
              <a:latin typeface="A little sunshine" panose="02000603000000000000" pitchFamily="2" charset="0"/>
              <a:ea typeface="A little sunshine" panose="02000603000000000000" pitchFamily="2" charset="0"/>
            </a:endParaRPr>
          </a:p>
          <a:p>
            <a:pPr marL="571500" indent="-571500">
              <a:buFont typeface="Arial" panose="020B0604020202020204" pitchFamily="34" charset="0"/>
              <a:buChar char="•"/>
            </a:pPr>
            <a:r>
              <a:rPr lang="es-EC" sz="5400" b="1" spc="300" dirty="0">
                <a:latin typeface="A little sunshine" panose="02000603000000000000" pitchFamily="2" charset="0"/>
                <a:ea typeface="A little sunshine" panose="02000603000000000000" pitchFamily="2" charset="0"/>
              </a:rPr>
              <a:t>Fabián Moreno</a:t>
            </a:r>
          </a:p>
          <a:p>
            <a:pPr marL="571500" indent="-571500">
              <a:buFont typeface="Arial" panose="020B0604020202020204" pitchFamily="34" charset="0"/>
              <a:buChar char="•"/>
            </a:pPr>
            <a:r>
              <a:rPr lang="es-EC" sz="5400" b="1" spc="300" dirty="0">
                <a:latin typeface="A little sunshine" panose="02000603000000000000" pitchFamily="2" charset="0"/>
                <a:ea typeface="A little sunshine" panose="02000603000000000000" pitchFamily="2" charset="0"/>
              </a:rPr>
              <a:t>Carlos Pérez</a:t>
            </a:r>
          </a:p>
          <a:p>
            <a:pPr marL="571500" indent="-571500">
              <a:buFont typeface="Arial" panose="020B0604020202020204" pitchFamily="34" charset="0"/>
              <a:buChar char="•"/>
            </a:pPr>
            <a:r>
              <a:rPr lang="es-EC" sz="5400" b="1" spc="300" dirty="0">
                <a:latin typeface="A little sunshine" panose="02000603000000000000" pitchFamily="2" charset="0"/>
                <a:ea typeface="A little sunshine" panose="02000603000000000000" pitchFamily="2" charset="0"/>
              </a:rPr>
              <a:t>Alejandro </a:t>
            </a:r>
            <a:r>
              <a:rPr lang="es-EC" sz="5400" b="1" spc="300" dirty="0" err="1">
                <a:latin typeface="A little sunshine" panose="02000603000000000000" pitchFamily="2" charset="0"/>
                <a:ea typeface="A little sunshine" panose="02000603000000000000" pitchFamily="2" charset="0"/>
              </a:rPr>
              <a:t>Pilliza</a:t>
            </a:r>
            <a:endParaRPr lang="es-EC" sz="5400" b="1" spc="300" dirty="0">
              <a:latin typeface="A little sunshine" panose="02000603000000000000" pitchFamily="2" charset="0"/>
              <a:ea typeface="A little sunshine" panose="02000603000000000000" pitchFamily="2" charset="0"/>
            </a:endParaRPr>
          </a:p>
        </p:txBody>
      </p:sp>
      <p:sp>
        <p:nvSpPr>
          <p:cNvPr id="2" name="Título 1">
            <a:extLst>
              <a:ext uri="{FF2B5EF4-FFF2-40B4-BE49-F238E27FC236}">
                <a16:creationId xmlns:a16="http://schemas.microsoft.com/office/drawing/2014/main" id="{23F6D5E8-15CF-4755-910B-1B5A1E777357}"/>
              </a:ext>
            </a:extLst>
          </p:cNvPr>
          <p:cNvSpPr>
            <a:spLocks noGrp="1"/>
          </p:cNvSpPr>
          <p:nvPr>
            <p:ph type="title"/>
          </p:nvPr>
        </p:nvSpPr>
        <p:spPr>
          <a:xfrm>
            <a:off x="7075743" y="412722"/>
            <a:ext cx="3875792" cy="1485900"/>
          </a:xfrm>
        </p:spPr>
        <p:txBody>
          <a:bodyPr vert="horz" lIns="91440" tIns="45720" rIns="91440" bIns="45720" rtlCol="0" anchor="t">
            <a:normAutofit/>
          </a:bodyPr>
          <a:lstStyle/>
          <a:p>
            <a:pPr rtl="0"/>
            <a:r>
              <a:rPr lang="es-ES" sz="8800" dirty="0">
                <a:latin typeface="a Alley Garden" panose="02000503000000000000" pitchFamily="2" charset="0"/>
              </a:rPr>
              <a:t>Grupo 5</a:t>
            </a:r>
          </a:p>
        </p:txBody>
      </p:sp>
    </p:spTree>
    <p:extLst>
      <p:ext uri="{BB962C8B-B14F-4D97-AF65-F5344CB8AC3E}">
        <p14:creationId xmlns:p14="http://schemas.microsoft.com/office/powerpoint/2010/main" val="107679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ángulo 17">
            <a:extLst>
              <a:ext uri="{FF2B5EF4-FFF2-40B4-BE49-F238E27FC236}">
                <a16:creationId xmlns:a16="http://schemas.microsoft.com/office/drawing/2014/main" id="{59DB74EB-2A7D-443D-B969-8BF48F9931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20" name="Rectángulo 19">
            <a:extLst>
              <a:ext uri="{FF2B5EF4-FFF2-40B4-BE49-F238E27FC236}">
                <a16:creationId xmlns:a16="http://schemas.microsoft.com/office/drawing/2014/main" id="{19036E77-5F7B-494E-A117-FEA947B357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ítulo 4">
            <a:extLst>
              <a:ext uri="{FF2B5EF4-FFF2-40B4-BE49-F238E27FC236}">
                <a16:creationId xmlns:a16="http://schemas.microsoft.com/office/drawing/2014/main" id="{16D53D4B-608E-4E3E-8538-2A117DF7B88F}"/>
              </a:ext>
            </a:extLst>
          </p:cNvPr>
          <p:cNvSpPr>
            <a:spLocks noGrp="1"/>
          </p:cNvSpPr>
          <p:nvPr>
            <p:ph type="title"/>
          </p:nvPr>
        </p:nvSpPr>
        <p:spPr/>
        <p:txBody>
          <a:bodyPr/>
          <a:lstStyle/>
          <a:p>
            <a:r>
              <a:rPr lang="es-EC" dirty="0"/>
              <a:t>Video*</a:t>
            </a:r>
            <a:br>
              <a:rPr lang="es-EC" dirty="0"/>
            </a:br>
            <a:endParaRPr lang="es-EC" dirty="0"/>
          </a:p>
        </p:txBody>
      </p:sp>
    </p:spTree>
    <p:extLst>
      <p:ext uri="{BB962C8B-B14F-4D97-AF65-F5344CB8AC3E}">
        <p14:creationId xmlns:p14="http://schemas.microsoft.com/office/powerpoint/2010/main" val="374513655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Imagen 5" descr="Hombre mirando montañas nevadas">
            <a:extLst>
              <a:ext uri="{FF2B5EF4-FFF2-40B4-BE49-F238E27FC236}">
                <a16:creationId xmlns:a16="http://schemas.microsoft.com/office/drawing/2014/main" id="{CB65CD91-F5B7-D446-9C8C-8E7FD1C4D43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617979" y="-376"/>
            <a:ext cx="7592227" cy="6857614"/>
          </a:xfrm>
          <a:prstGeom prst="rect">
            <a:avLst/>
          </a:prstGeom>
        </p:spPr>
      </p:pic>
      <p:sp>
        <p:nvSpPr>
          <p:cNvPr id="13" name="Rectángulo 12">
            <a:extLst>
              <a:ext uri="{FF2B5EF4-FFF2-40B4-BE49-F238E27FC236}">
                <a16:creationId xmlns:a16="http://schemas.microsoft.com/office/drawing/2014/main" id="{6D043292-708B-4F69-AE72-8FB56C6E8E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8" name="Imagen 7" descr="Persona que lleva equipaje con ruedas">
            <a:extLst>
              <a:ext uri="{FF2B5EF4-FFF2-40B4-BE49-F238E27FC236}">
                <a16:creationId xmlns:a16="http://schemas.microsoft.com/office/drawing/2014/main" id="{3E07AA5F-8072-9541-85CB-0C9A4C1EBCD5}"/>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0" y="10"/>
            <a:ext cx="4379956" cy="3428990"/>
          </a:xfrm>
          <a:prstGeom prst="rect">
            <a:avLst/>
          </a:prstGeom>
        </p:spPr>
      </p:pic>
      <p:pic>
        <p:nvPicPr>
          <p:cNvPr id="4" name="Imagen 3" descr="Mujer mirando las montañas">
            <a:extLst>
              <a:ext uri="{FF2B5EF4-FFF2-40B4-BE49-F238E27FC236}">
                <a16:creationId xmlns:a16="http://schemas.microsoft.com/office/drawing/2014/main" id="{2A8AB22A-14EA-F842-BE52-8E0EC555C53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0" y="3429000"/>
            <a:ext cx="4373525" cy="3429000"/>
          </a:xfrm>
          <a:prstGeom prst="rect">
            <a:avLst/>
          </a:prstGeom>
        </p:spPr>
      </p:pic>
      <p:sp>
        <p:nvSpPr>
          <p:cNvPr id="15" name="Rectángulo 14">
            <a:extLst>
              <a:ext uri="{FF2B5EF4-FFF2-40B4-BE49-F238E27FC236}">
                <a16:creationId xmlns:a16="http://schemas.microsoft.com/office/drawing/2014/main" id="{9F01DDB9-C75C-44C2-9331-356EAF9C0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14700"/>
            <a:ext cx="4373545"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17" name="Rectángulo 16">
            <a:extLst>
              <a:ext uri="{FF2B5EF4-FFF2-40B4-BE49-F238E27FC236}">
                <a16:creationId xmlns:a16="http://schemas.microsoft.com/office/drawing/2014/main" id="{72C017B3-7B7A-4C5A-A3E9-09EC1428B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contenido 2">
            <a:extLst>
              <a:ext uri="{FF2B5EF4-FFF2-40B4-BE49-F238E27FC236}">
                <a16:creationId xmlns:a16="http://schemas.microsoft.com/office/drawing/2014/main" id="{EBFA1615-3EDF-4108-B189-71EDC2AC9424}"/>
              </a:ext>
            </a:extLst>
          </p:cNvPr>
          <p:cNvSpPr>
            <a:spLocks noGrp="1"/>
          </p:cNvSpPr>
          <p:nvPr>
            <p:ph idx="1"/>
          </p:nvPr>
        </p:nvSpPr>
        <p:spPr>
          <a:xfrm>
            <a:off x="6289415" y="3030279"/>
            <a:ext cx="3700130" cy="3581400"/>
          </a:xfrm>
        </p:spPr>
        <p:txBody>
          <a:bodyPr>
            <a:normAutofit/>
          </a:bodyPr>
          <a:lstStyle/>
          <a:p>
            <a:r>
              <a:rPr lang="es-EC" sz="7200" dirty="0"/>
              <a:t>Cita*</a:t>
            </a:r>
          </a:p>
        </p:txBody>
      </p:sp>
    </p:spTree>
    <p:extLst>
      <p:ext uri="{BB962C8B-B14F-4D97-AF65-F5344CB8AC3E}">
        <p14:creationId xmlns:p14="http://schemas.microsoft.com/office/powerpoint/2010/main" val="84412896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F4975B-4076-4580-AF4E-B714AED7CEAC}"/>
              </a:ext>
            </a:extLst>
          </p:cNvPr>
          <p:cNvSpPr>
            <a:spLocks noGrp="1"/>
          </p:cNvSpPr>
          <p:nvPr>
            <p:ph type="title"/>
          </p:nvPr>
        </p:nvSpPr>
        <p:spPr/>
        <p:txBody>
          <a:bodyPr>
            <a:normAutofit/>
          </a:bodyPr>
          <a:lstStyle/>
          <a:p>
            <a:r>
              <a:rPr lang="es-EC" sz="8000" dirty="0"/>
              <a:t>Codicia y</a:t>
            </a:r>
            <a:br>
              <a:rPr lang="es-EC" sz="8000" dirty="0"/>
            </a:br>
            <a:r>
              <a:rPr lang="es-EC" sz="8000" dirty="0"/>
              <a:t>Avaricia</a:t>
            </a:r>
          </a:p>
        </p:txBody>
      </p:sp>
      <p:sp>
        <p:nvSpPr>
          <p:cNvPr id="3" name="Marcador de texto 2">
            <a:extLst>
              <a:ext uri="{FF2B5EF4-FFF2-40B4-BE49-F238E27FC236}">
                <a16:creationId xmlns:a16="http://schemas.microsoft.com/office/drawing/2014/main" id="{50554E65-0470-430B-8A36-D48F336A396C}"/>
              </a:ext>
            </a:extLst>
          </p:cNvPr>
          <p:cNvSpPr>
            <a:spLocks noGrp="1"/>
          </p:cNvSpPr>
          <p:nvPr>
            <p:ph type="body" idx="1"/>
          </p:nvPr>
        </p:nvSpPr>
        <p:spPr/>
        <p:txBody>
          <a:bodyPr>
            <a:normAutofit/>
          </a:bodyPr>
          <a:lstStyle/>
          <a:p>
            <a:r>
              <a:rPr lang="es-EC" sz="4400" dirty="0">
                <a:latin typeface="A little sunshine" panose="02000603000000000000" pitchFamily="2" charset="0"/>
                <a:ea typeface="A little sunshine" panose="02000603000000000000" pitchFamily="2" charset="0"/>
              </a:rPr>
              <a:t>Fernando Fernández </a:t>
            </a:r>
          </a:p>
        </p:txBody>
      </p:sp>
      <p:sp>
        <p:nvSpPr>
          <p:cNvPr id="4" name="CuadroTexto 3">
            <a:extLst>
              <a:ext uri="{FF2B5EF4-FFF2-40B4-BE49-F238E27FC236}">
                <a16:creationId xmlns:a16="http://schemas.microsoft.com/office/drawing/2014/main" id="{991FDB4E-2AEE-4988-8023-BE2C747895C1}"/>
              </a:ext>
            </a:extLst>
          </p:cNvPr>
          <p:cNvSpPr txBox="1"/>
          <p:nvPr/>
        </p:nvSpPr>
        <p:spPr>
          <a:xfrm>
            <a:off x="366711" y="658712"/>
            <a:ext cx="8091376" cy="1477328"/>
          </a:xfrm>
          <a:prstGeom prst="rect">
            <a:avLst/>
          </a:prstGeom>
          <a:noFill/>
        </p:spPr>
        <p:txBody>
          <a:bodyPr wrap="square" rtlCol="0">
            <a:spAutoFit/>
          </a:bodyPr>
          <a:lstStyle/>
          <a:p>
            <a:r>
              <a:rPr lang="es-EC" sz="2400" dirty="0"/>
              <a:t>Guardaos bien de toda avaricia; que, aun que uno este en la abundancia, no tiene asegurada la vida con sus riquezas </a:t>
            </a:r>
          </a:p>
          <a:p>
            <a:r>
              <a:rPr lang="es-EC" sz="2400" dirty="0"/>
              <a:t>Lucas 12:15</a:t>
            </a:r>
          </a:p>
          <a:p>
            <a:endParaRPr lang="es-EC" dirty="0"/>
          </a:p>
        </p:txBody>
      </p:sp>
    </p:spTree>
    <p:extLst>
      <p:ext uri="{BB962C8B-B14F-4D97-AF65-F5344CB8AC3E}">
        <p14:creationId xmlns:p14="http://schemas.microsoft.com/office/powerpoint/2010/main" val="723445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3">
            <a:extLst>
              <a:ext uri="{FF2B5EF4-FFF2-40B4-BE49-F238E27FC236}">
                <a16:creationId xmlns:a16="http://schemas.microsoft.com/office/drawing/2014/main" id="{83380B50-A1F2-4D30-86EE-94E736C3373D}"/>
              </a:ext>
            </a:extLst>
          </p:cNvPr>
          <p:cNvSpPr>
            <a:spLocks noGrp="1"/>
          </p:cNvSpPr>
          <p:nvPr>
            <p:ph type="title"/>
          </p:nvPr>
        </p:nvSpPr>
        <p:spPr>
          <a:xfrm>
            <a:off x="4030650" y="20917"/>
            <a:ext cx="7406641" cy="497024"/>
          </a:xfrm>
        </p:spPr>
        <p:txBody>
          <a:bodyPr>
            <a:noAutofit/>
          </a:bodyPr>
          <a:lstStyle/>
          <a:p>
            <a:r>
              <a:rPr lang="es-EC" sz="5400" b="1" dirty="0">
                <a:latin typeface="A little sunshine" panose="02000603000000000000" pitchFamily="2" charset="0"/>
                <a:ea typeface="A little sunshine" panose="02000603000000000000" pitchFamily="2" charset="0"/>
              </a:rPr>
              <a:t>       CODICIA</a:t>
            </a:r>
            <a:endParaRPr lang="en-US" sz="5400" b="1" dirty="0">
              <a:latin typeface="A little sunshine" panose="02000603000000000000" pitchFamily="2" charset="0"/>
              <a:ea typeface="A little sunshine" panose="02000603000000000000" pitchFamily="2" charset="0"/>
            </a:endParaRPr>
          </a:p>
        </p:txBody>
      </p:sp>
      <p:sp>
        <p:nvSpPr>
          <p:cNvPr id="4" name="Marcador de contenido 4">
            <a:extLst>
              <a:ext uri="{FF2B5EF4-FFF2-40B4-BE49-F238E27FC236}">
                <a16:creationId xmlns:a16="http://schemas.microsoft.com/office/drawing/2014/main" id="{8D62F585-428E-40E7-BB0B-EFD59AF7D6C5}"/>
              </a:ext>
            </a:extLst>
          </p:cNvPr>
          <p:cNvSpPr txBox="1">
            <a:spLocks/>
          </p:cNvSpPr>
          <p:nvPr/>
        </p:nvSpPr>
        <p:spPr>
          <a:xfrm>
            <a:off x="653144" y="507309"/>
            <a:ext cx="8937424" cy="6368902"/>
          </a:xfrm>
          <a:prstGeom prst="rect">
            <a:avLst/>
          </a:prstGeom>
        </p:spPr>
        <p:txBody>
          <a:bodyPr>
            <a:normAutofit fontScale="85000" lnSpcReduction="20000"/>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r>
              <a:rPr lang="es-ES" sz="2400" b="1" dirty="0">
                <a:solidFill>
                  <a:schemeClr val="accent6">
                    <a:lumMod val="50000"/>
                  </a:schemeClr>
                </a:solidFill>
                <a:latin typeface="Arial" panose="020B0604020202020204" pitchFamily="34" charset="0"/>
                <a:cs typeface="Arial" panose="020B0604020202020204" pitchFamily="34" charset="0"/>
              </a:rPr>
              <a:t>Éxodo 20:17 </a:t>
            </a:r>
          </a:p>
          <a:p>
            <a:pPr marL="0" indent="0">
              <a:buFont typeface="Franklin Gothic Book" panose="020B0503020102020204" pitchFamily="34" charset="0"/>
              <a:buNone/>
            </a:pPr>
            <a:r>
              <a:rPr lang="es-ES" dirty="0">
                <a:latin typeface="Arial" panose="020B0604020202020204" pitchFamily="34" charset="0"/>
                <a:cs typeface="Arial" panose="020B0604020202020204" pitchFamily="34" charset="0"/>
              </a:rPr>
              <a:t> </a:t>
            </a:r>
            <a:r>
              <a:rPr lang="es-ES" sz="2600" dirty="0">
                <a:latin typeface="Arial" panose="020B0604020202020204" pitchFamily="34" charset="0"/>
                <a:cs typeface="Arial" panose="020B0604020202020204" pitchFamily="34" charset="0"/>
              </a:rPr>
              <a:t>No codicies la casa de tu prójimo: No codicies su esposa, ni su esclavo, ni su esclava, ni su buey, ni su burro, ni nada que le pertenezca. </a:t>
            </a:r>
          </a:p>
          <a:p>
            <a:pPr marL="0" indent="0" algn="ctr">
              <a:buFont typeface="Franklin Gothic Book" panose="020B0503020102020204" pitchFamily="34" charset="0"/>
              <a:buNone/>
            </a:pPr>
            <a:r>
              <a:rPr lang="es-ES" sz="4200" b="1" dirty="0">
                <a:latin typeface="A little sunshine" panose="02000603000000000000" pitchFamily="2" charset="0"/>
                <a:ea typeface="A little sunshine" panose="02000603000000000000" pitchFamily="2" charset="0"/>
                <a:cs typeface="Arial" panose="020B0604020202020204" pitchFamily="34" charset="0"/>
              </a:rPr>
              <a:t>REFLEXIÓN</a:t>
            </a:r>
            <a:r>
              <a:rPr lang="es-ES" sz="5200" b="1" dirty="0">
                <a:latin typeface="A little sunshine" panose="02000603000000000000" pitchFamily="2" charset="0"/>
                <a:ea typeface="A little sunshine" panose="02000603000000000000" pitchFamily="2" charset="0"/>
                <a:cs typeface="Arial" panose="020B0604020202020204" pitchFamily="34" charset="0"/>
              </a:rPr>
              <a:t> </a:t>
            </a:r>
          </a:p>
          <a:p>
            <a:r>
              <a:rPr lang="es-ES" sz="2400" dirty="0">
                <a:latin typeface="Arial" panose="020B0604020202020204" pitchFamily="34" charset="0"/>
                <a:cs typeface="Arial" panose="020B0604020202020204" pitchFamily="34" charset="0"/>
              </a:rPr>
              <a:t>La codicia en el corazón es la llave a la autodestrucción</a:t>
            </a:r>
          </a:p>
          <a:p>
            <a:r>
              <a:rPr lang="es-ES" sz="2400" dirty="0">
                <a:latin typeface="Arial" panose="020B0604020202020204" pitchFamily="34" charset="0"/>
                <a:cs typeface="Arial" panose="020B0604020202020204" pitchFamily="34" charset="0"/>
              </a:rPr>
              <a:t>La codicia deriva del miedo básico a no tener, por lo que sin darnos cuenta cuanto más codicioso seamos más nos estaremos </a:t>
            </a:r>
            <a:r>
              <a:rPr lang="es-ES" sz="2400" dirty="0" err="1">
                <a:latin typeface="Arial" panose="020B0604020202020204" pitchFamily="34" charset="0"/>
                <a:cs typeface="Arial" panose="020B0604020202020204" pitchFamily="34" charset="0"/>
              </a:rPr>
              <a:t>auto-destruyendo</a:t>
            </a:r>
            <a:r>
              <a:rPr lang="es-ES" sz="2400" dirty="0">
                <a:latin typeface="Arial" panose="020B0604020202020204" pitchFamily="34" charset="0"/>
                <a:cs typeface="Arial" panose="020B0604020202020204" pitchFamily="34" charset="0"/>
              </a:rPr>
              <a:t>. </a:t>
            </a:r>
          </a:p>
          <a:p>
            <a:r>
              <a:rPr lang="es-ES" sz="2400" dirty="0">
                <a:latin typeface="Arial" panose="020B0604020202020204" pitchFamily="34" charset="0"/>
                <a:cs typeface="Arial" panose="020B0604020202020204" pitchFamily="34" charset="0"/>
              </a:rPr>
              <a:t>Llenar el vacío interior con cosas materiales sólo agravará el problema y hará que la persona se sienta peor con ella y con el mundo que la rodea.</a:t>
            </a:r>
          </a:p>
          <a:p>
            <a:r>
              <a:rPr lang="es-ES" sz="2400" dirty="0">
                <a:latin typeface="Arial" panose="020B0604020202020204" pitchFamily="34" charset="0"/>
                <a:cs typeface="Arial" panose="020B0604020202020204" pitchFamily="34" charset="0"/>
              </a:rPr>
              <a:t> La codicia es impulsada por el sentido fundamental de la privación, una necesidad de algo que está ausente o no disponible para nosotros.</a:t>
            </a:r>
          </a:p>
          <a:p>
            <a:r>
              <a:rPr lang="es-ES" sz="2400" dirty="0">
                <a:latin typeface="Arial" panose="020B0604020202020204" pitchFamily="34" charset="0"/>
                <a:cs typeface="Arial" panose="020B0604020202020204" pitchFamily="34" charset="0"/>
              </a:rPr>
              <a:t> Una persona codiciosa puede tener sentimiento de avaricia en cuanto al dinero, al sexo, al poder, a la comida, a la atención de otros, al conocimiento… se puede sentir codicia de casi cualquier cosa. </a:t>
            </a:r>
          </a:p>
          <a:p>
            <a:r>
              <a:rPr lang="es-ES" sz="2400" dirty="0">
                <a:latin typeface="Arial" panose="020B0604020202020204" pitchFamily="34" charset="0"/>
                <a:cs typeface="Arial" panose="020B0604020202020204" pitchFamily="34" charset="0"/>
              </a:rPr>
              <a:t>Puede ser hacia algo concreto o hacia algo abstracto, real o simbólico.</a:t>
            </a:r>
          </a:p>
          <a:p>
            <a:r>
              <a:rPr lang="es-ES" sz="2400" dirty="0">
                <a:latin typeface="Arial" panose="020B0604020202020204" pitchFamily="34" charset="0"/>
                <a:cs typeface="Arial" panose="020B0604020202020204" pitchFamily="34" charset="0"/>
              </a:rPr>
              <a:t> Las personas generosas que dan por amor y no por obligación, han aprendido que aquellas en las que crece la codicia se caracterizan por no tener nunca suficiente.</a:t>
            </a:r>
          </a:p>
          <a:p>
            <a:pPr marL="0" indent="0">
              <a:buNone/>
            </a:pPr>
            <a:endParaRPr lang="en-US" dirty="0">
              <a:latin typeface="Arial" panose="020B0604020202020204" pitchFamily="34" charset="0"/>
              <a:cs typeface="Arial" panose="020B0604020202020204" pitchFamily="34" charset="0"/>
            </a:endParaRPr>
          </a:p>
        </p:txBody>
      </p:sp>
      <p:pic>
        <p:nvPicPr>
          <p:cNvPr id="4100" name="Picture 4" descr="Dinero codicia riqueza, bolsos niño, niño, mano, gente png | PNGWing">
            <a:extLst>
              <a:ext uri="{FF2B5EF4-FFF2-40B4-BE49-F238E27FC236}">
                <a16:creationId xmlns:a16="http://schemas.microsoft.com/office/drawing/2014/main" id="{E01CF5C7-33FD-4FF2-8B6E-C685192B217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16998" r="15570" b="7991"/>
          <a:stretch/>
        </p:blipFill>
        <p:spPr bwMode="auto">
          <a:xfrm>
            <a:off x="8825023" y="-600739"/>
            <a:ext cx="3242930" cy="4650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022215"/>
      </p:ext>
    </p:extLst>
  </p:cSld>
  <p:clrMapOvr>
    <a:masterClrMapping/>
  </p:clrMapOvr>
</p:sld>
</file>

<file path=ppt/theme/theme1.xml><?xml version="1.0" encoding="utf-8"?>
<a:theme xmlns:a="http://schemas.openxmlformats.org/drawingml/2006/main" name="Recorte">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04082C27-02EB-4B4A-A84F-7021AA79D4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26757D5-6F93-45B0-82A2-39BC87D70F3C}">
  <ds:schemaRefs>
    <ds:schemaRef ds:uri="http://schemas.microsoft.com/sharepoint/v3/contenttype/forms"/>
  </ds:schemaRefs>
</ds:datastoreItem>
</file>

<file path=customXml/itemProps3.xml><?xml version="1.0" encoding="utf-8"?>
<ds:datastoreItem xmlns:ds="http://schemas.openxmlformats.org/officeDocument/2006/customXml" ds:itemID="{2E155078-021E-49AB-8F30-C53CA1A5999D}">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Diseño Recorte para viajes</Template>
  <TotalTime>0</TotalTime>
  <Words>970</Words>
  <Application>Microsoft Office PowerPoint</Application>
  <PresentationFormat>Panorámica</PresentationFormat>
  <Paragraphs>75</Paragraphs>
  <Slides>20</Slides>
  <Notes>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20</vt:i4>
      </vt:variant>
    </vt:vector>
  </HeadingPairs>
  <TitlesOfParts>
    <vt:vector size="27" baseType="lpstr">
      <vt:lpstr>a Alley Garden</vt:lpstr>
      <vt:lpstr>A little sunshine</vt:lpstr>
      <vt:lpstr>Arial</vt:lpstr>
      <vt:lpstr>Arial Narrow</vt:lpstr>
      <vt:lpstr>Calibri</vt:lpstr>
      <vt:lpstr>Franklin Gothic Book</vt:lpstr>
      <vt:lpstr>Recorte</vt:lpstr>
      <vt:lpstr>Invocación al espíritu santo</vt:lpstr>
      <vt:lpstr>Presentación de PowerPoint</vt:lpstr>
      <vt:lpstr>Invocación al espíritu santo</vt:lpstr>
      <vt:lpstr>Décimo mandamiento </vt:lpstr>
      <vt:lpstr>Grupo 5</vt:lpstr>
      <vt:lpstr>Video* </vt:lpstr>
      <vt:lpstr>Presentación de PowerPoint</vt:lpstr>
      <vt:lpstr>Codicia y Avaricia</vt:lpstr>
      <vt:lpstr>       CODICIA</vt:lpstr>
      <vt:lpstr>Presentación de PowerPoint</vt:lpstr>
      <vt:lpstr>Deseos caprichoso y Envidia</vt:lpstr>
      <vt:lpstr>             DESEOS CAPRICHOSOS</vt:lpstr>
      <vt:lpstr>Presentación de PowerPoint</vt:lpstr>
      <vt:lpstr>Presentación de PowerPoint</vt:lpstr>
      <vt:lpstr>Celos</vt:lpstr>
      <vt:lpstr>Presentación de PowerPoint</vt:lpstr>
      <vt:lpstr>Reflexión final</vt:lpstr>
      <vt:lpstr>Presentación de PowerPoint</vt:lpstr>
      <vt:lpstr>Intervención y reflexión por parte del padre washito </vt:lpstr>
      <vt:lpstr>Gracias hermanos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2020-10-04T23:23:06Z</dcterms:created>
  <dcterms:modified xsi:type="dcterms:W3CDTF">2020-10-07T00:34:31Z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