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MANDAMIENTO 1</a:t>
            </a:r>
            <a:br>
              <a:rPr lang="es-MX" dirty="0" smtClean="0"/>
            </a:br>
            <a:r>
              <a:rPr lang="es-MX" dirty="0" smtClean="0"/>
              <a:t>“AMAR A DIOS SOBRE TODAS LAS COSAS”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GRUPO 1 EMAUS </a:t>
            </a:r>
            <a:r>
              <a:rPr lang="es-MX" dirty="0" smtClean="0"/>
              <a:t>CONOCOTO</a:t>
            </a:r>
          </a:p>
          <a:p>
            <a:r>
              <a:rPr lang="es-MX" dirty="0" smtClean="0"/>
              <a:t>Reflexiones;  Wilson  y José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1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r>
              <a:rPr lang="es-MX" dirty="0" smtClean="0"/>
              <a:t>REFLEXIÓN SOBRE EL PRIMER MANDAMIENTO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rmAutofit/>
          </a:bodyPr>
          <a:lstStyle/>
          <a:p>
            <a:r>
              <a:rPr lang="es-MX" sz="2400" b="1" dirty="0" smtClean="0"/>
              <a:t>“AMARAS AL SEÑOR TU DIOS CON TODO EL CORAZÓN, CON TODAS TUS FUERZAS Y SOBRE TODAS LAS COSAS”.</a:t>
            </a:r>
          </a:p>
          <a:p>
            <a:pPr marL="0" indent="0">
              <a:buNone/>
            </a:pPr>
            <a:r>
              <a:rPr lang="es-MX" sz="2400" dirty="0" smtClean="0"/>
              <a:t>¿He amado a DIOS sobre todas las cosas, subordinando toda mi vida a El?</a:t>
            </a:r>
          </a:p>
          <a:p>
            <a:pPr marL="0" indent="0">
              <a:buNone/>
            </a:pPr>
            <a:r>
              <a:rPr lang="es-MX" sz="2400" dirty="0" smtClean="0"/>
              <a:t>¿He pasado días enteros sin rezar, sin orar, sin acordarme de DIOS?</a:t>
            </a:r>
          </a:p>
          <a:p>
            <a:pPr marL="0" indent="0">
              <a:buNone/>
            </a:pPr>
            <a:r>
              <a:rPr lang="es-MX" sz="2400" dirty="0" smtClean="0"/>
              <a:t>¿Me he acordado de orar a DIOS al levantarme y al acostarme?</a:t>
            </a:r>
          </a:p>
          <a:p>
            <a:pPr marL="0" indent="0">
              <a:buNone/>
            </a:pPr>
            <a:r>
              <a:rPr lang="es-MX" sz="2400" dirty="0" smtClean="0"/>
              <a:t>En las tentaciones ¿acudí a DIOS para pedirle ayuda?</a:t>
            </a:r>
          </a:p>
        </p:txBody>
      </p:sp>
    </p:spTree>
    <p:extLst>
      <p:ext uri="{BB962C8B-B14F-4D97-AF65-F5344CB8AC3E}">
        <p14:creationId xmlns:p14="http://schemas.microsoft.com/office/powerpoint/2010/main" val="1626753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r>
              <a:rPr lang="es-MX" dirty="0" smtClean="0"/>
              <a:t>REFLEXIÓN SOBRE EL PRIMER MANDAMIENTO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“AMARAS AL SEÑOR TU DIOS CON TODO EL CORAZÓN, CON TODAS TUS FUERZAS Y SOBRE TODAS LAS COSAS”.</a:t>
            </a:r>
          </a:p>
          <a:p>
            <a:pPr marL="0" indent="0">
              <a:buNone/>
            </a:pPr>
            <a:r>
              <a:rPr lang="es-MX" sz="2400" dirty="0" smtClean="0"/>
              <a:t>¿Me he olvidado de dar gracias a DIOS y de alabarlo por todos los beneficios recibidos?</a:t>
            </a:r>
          </a:p>
          <a:p>
            <a:pPr marL="0" indent="0">
              <a:buNone/>
            </a:pPr>
            <a:r>
              <a:rPr lang="es-MX" sz="2400" dirty="0" smtClean="0"/>
              <a:t>¿Me he negado a formar parte de un grupo cristiano, para </a:t>
            </a:r>
            <a:r>
              <a:rPr lang="es-MX" sz="2400" dirty="0" smtClean="0"/>
              <a:t>conocer </a:t>
            </a:r>
            <a:r>
              <a:rPr lang="es-MX" sz="2400" dirty="0" smtClean="0"/>
              <a:t>mejor lo que DIOS nos ha revelado en la Biblia?.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033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r>
              <a:rPr lang="es-MX" dirty="0" smtClean="0"/>
              <a:t>REFLEXIÓN SOBRE EL PRIMER MANDAMIENTO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“AMARAS AL SEÑOR TU DIOS CON TODO EL CORAZÓN, CON TODAS TUS FUERZAS Y SOBRE TODAS LAS COSAS”.</a:t>
            </a:r>
          </a:p>
          <a:p>
            <a:pPr marL="0" indent="0">
              <a:buNone/>
            </a:pPr>
            <a:r>
              <a:rPr lang="es-EC" sz="2400" dirty="0" smtClean="0"/>
              <a:t>N</a:t>
            </a:r>
            <a:r>
              <a:rPr lang="es-EC" sz="2400" dirty="0" smtClean="0"/>
              <a:t>o creer en </a:t>
            </a:r>
            <a:r>
              <a:rPr lang="es-EC" sz="2400" dirty="0"/>
              <a:t>supersticiones, cosas ocultas y </a:t>
            </a:r>
            <a:r>
              <a:rPr lang="es-EC" sz="2400" dirty="0" smtClean="0"/>
              <a:t>otro poder </a:t>
            </a:r>
            <a:r>
              <a:rPr lang="es-EC" sz="2400" dirty="0"/>
              <a:t>fuera de Dios</a:t>
            </a:r>
          </a:p>
          <a:p>
            <a:pPr marL="0" indent="0">
              <a:buNone/>
            </a:pPr>
            <a:r>
              <a:rPr lang="es-EC" sz="2400" dirty="0" smtClean="0"/>
              <a:t>Se debe luchar </a:t>
            </a:r>
            <a:r>
              <a:rPr lang="es-EC" sz="2400" dirty="0"/>
              <a:t>contra la brujería, </a:t>
            </a:r>
            <a:r>
              <a:rPr lang="es-EC" sz="2400" dirty="0" smtClean="0"/>
              <a:t>el horóscopo</a:t>
            </a:r>
            <a:r>
              <a:rPr lang="es-EC" sz="2400" dirty="0"/>
              <a:t>, </a:t>
            </a:r>
            <a:r>
              <a:rPr lang="es-EC" sz="2400" dirty="0" smtClean="0"/>
              <a:t>la adivinación </a:t>
            </a:r>
            <a:r>
              <a:rPr lang="es-EC" sz="2400" dirty="0"/>
              <a:t>de la suerte o </a:t>
            </a:r>
            <a:r>
              <a:rPr lang="es-EC" sz="2400" dirty="0" smtClean="0"/>
              <a:t>el poder oculto o de </a:t>
            </a:r>
            <a:r>
              <a:rPr lang="es-EC" sz="2400" dirty="0"/>
              <a:t>las </a:t>
            </a:r>
            <a:r>
              <a:rPr lang="es-EC" sz="2400" dirty="0" smtClean="0"/>
              <a:t>tinieblas</a:t>
            </a:r>
          </a:p>
          <a:p>
            <a:pPr marL="0" indent="0">
              <a:buNone/>
            </a:pPr>
            <a:r>
              <a:rPr lang="es-EC" sz="2400" dirty="0" smtClean="0"/>
              <a:t>No tener </a:t>
            </a:r>
            <a:r>
              <a:rPr lang="es-EC" sz="2400" dirty="0"/>
              <a:t>ídolos </a:t>
            </a:r>
            <a:r>
              <a:rPr lang="es-EC" sz="2400" dirty="0" smtClean="0"/>
              <a:t>que sustituyan </a:t>
            </a:r>
            <a:r>
              <a:rPr lang="es-EC" sz="2400" dirty="0"/>
              <a:t>a Dios</a:t>
            </a:r>
            <a:endParaRPr lang="es-EC" sz="2400" dirty="0"/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618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r>
              <a:rPr lang="es-MX" dirty="0" smtClean="0"/>
              <a:t>REFLEXIÓN SOBRE EL PRIMER MANDAMIENTO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“AMARAS AL SEÑOR TU DIOS CON TODO EL CORAZÓN, CON TODAS TUS FUERZAS Y SOBRE TODAS LAS COSAS”.</a:t>
            </a:r>
          </a:p>
          <a:p>
            <a:pPr marL="0" indent="0">
              <a:buNone/>
            </a:pPr>
            <a:r>
              <a:rPr lang="es-MX" sz="2400" dirty="0" smtClean="0"/>
              <a:t>Para amar a Dios se debe cumplir con los diez mandamientos de la Ley que entregó en tablas a Moisés.</a:t>
            </a:r>
          </a:p>
          <a:p>
            <a:pPr marL="0" indent="0">
              <a:buNone/>
            </a:pPr>
            <a:r>
              <a:rPr lang="es-MX" sz="2400" dirty="0" smtClean="0"/>
              <a:t>Para amar a Dios, se debe encontrar tiempo para la lectura de la palabra de Dios, en la Biblia.</a:t>
            </a:r>
          </a:p>
          <a:p>
            <a:pPr marL="0" indent="0">
              <a:buNone/>
            </a:pPr>
            <a:r>
              <a:rPr lang="es-MX" sz="2400" dirty="0" smtClean="0"/>
              <a:t>Se debe guardar los Domingos como día de descanso y acudir a misa</a:t>
            </a:r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endParaRPr lang="es-MX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765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r>
              <a:rPr lang="es-MX" dirty="0" smtClean="0"/>
              <a:t>REFLEXIÓN SOBRE EL PRIMER MANDAMIENTO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“AMARAS AL SEÑOR TU DIOS CON TODO EL CORAZÓN, CON TODAS TUS FUERZAS Y SOBRE TODAS LAS COSAS”.</a:t>
            </a:r>
          </a:p>
          <a:p>
            <a:pPr marL="0" indent="0">
              <a:buNone/>
            </a:pPr>
            <a:r>
              <a:rPr lang="es-MX" sz="2400" dirty="0" smtClean="0"/>
              <a:t>Dios debe primar en nuestros pensamientos y decisiones</a:t>
            </a:r>
          </a:p>
          <a:p>
            <a:pPr marL="0" indent="0">
              <a:buNone/>
            </a:pPr>
            <a:r>
              <a:rPr lang="es-MX" sz="2400" dirty="0" smtClean="0"/>
              <a:t>Nunca culpar a Dios  de las desgracias que no pueden pasar</a:t>
            </a:r>
          </a:p>
          <a:p>
            <a:pPr marL="0" indent="0">
              <a:buNone/>
            </a:pPr>
            <a:r>
              <a:rPr lang="es-MX" sz="2400" dirty="0" smtClean="0"/>
              <a:t>No pronunciar su Santo nombre con ligereza o en vano</a:t>
            </a:r>
          </a:p>
          <a:p>
            <a:pPr marL="0" indent="0">
              <a:buNone/>
            </a:pPr>
            <a:r>
              <a:rPr lang="es-MX" sz="2400" dirty="0" smtClean="0"/>
              <a:t>Siempre se debe hablar con Amor de:  la Santísima Virgen María, la iglesia y  los Santos. Respetar a las autoridades eclesiásticas.</a:t>
            </a:r>
            <a:endParaRPr lang="es-MX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02342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48</TotalTime>
  <Words>395</Words>
  <Application>Microsoft Office PowerPoint</Application>
  <PresentationFormat>Panorámica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MANDAMIENTO 1 “AMAR A DIOS SOBRE TODAS LAS COSAS”</vt:lpstr>
      <vt:lpstr>REFLEXIÓN SOBRE EL PRIMER MANDAMIENTO</vt:lpstr>
      <vt:lpstr>REFLEXIÓN SOBRE EL PRIMER MANDAMIENTO</vt:lpstr>
      <vt:lpstr>REFLEXIÓN SOBRE EL PRIMER MANDAMIENTO</vt:lpstr>
      <vt:lpstr>REFLEXIÓN SOBRE EL PRIMER MANDAMIENTO</vt:lpstr>
      <vt:lpstr>REFLEXIÓN SOBRE EL PRIMER MANDAMIENTO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MANDAMIENTO 1 “AMAR A DIOS SOBRE TODAS LAS COSAS”</dc:title>
  <dc:creator>BAYRON MOYA</dc:creator>
  <cp:lastModifiedBy>USUARIO</cp:lastModifiedBy>
  <cp:revision>7</cp:revision>
  <dcterms:created xsi:type="dcterms:W3CDTF">2020-08-04T14:18:02Z</dcterms:created>
  <dcterms:modified xsi:type="dcterms:W3CDTF">2020-08-04T22:45:43Z</dcterms:modified>
</cp:coreProperties>
</file>